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Slab"/>
      <p:regular r:id="rId29"/>
      <p:bold r:id="rId30"/>
    </p:embeddedFont>
    <p:embeddedFont>
      <p:font typeface="Roboto Black"/>
      <p:bold r:id="rId31"/>
      <p:boldItalic r:id="rId32"/>
    </p:embeddedFont>
    <p:embeddedFont>
      <p:font typeface="Roboto Medium"/>
      <p:regular r:id="rId33"/>
      <p:bold r:id="rId34"/>
      <p:italic r:id="rId35"/>
      <p:boldItalic r:id="rId36"/>
    </p:embeddedFont>
    <p:embeddedFont>
      <p:font typeface="Oxanium ExtraLight"/>
      <p:regular r:id="rId37"/>
      <p:bold r:id="rId38"/>
    </p:embeddedFont>
    <p:embeddedFont>
      <p:font typeface="Bungee"/>
      <p:regular r:id="rId39"/>
    </p:embeddedFont>
    <p:embeddedFont>
      <p:font typeface="Roboto Light"/>
      <p:regular r:id="rId40"/>
      <p:bold r:id="rId41"/>
      <p:italic r:id="rId42"/>
      <p:boldItalic r:id="rId43"/>
    </p:embeddedFont>
    <p:embeddedFont>
      <p:font typeface="Roboto Mono"/>
      <p:regular r:id="rId44"/>
      <p:bold r:id="rId45"/>
      <p:italic r:id="rId46"/>
      <p:boldItalic r:id="rId47"/>
    </p:embeddedFont>
    <p:embeddedFont>
      <p:font typeface="Century Gothic"/>
      <p:regular r:id="rId48"/>
      <p:bold r:id="rId49"/>
      <p:italic r:id="rId50"/>
      <p:boldItalic r:id="rId51"/>
    </p:embeddedFont>
    <p:embeddedFont>
      <p:font typeface="Roboto"/>
      <p:regular r:id="rId52"/>
      <p:bold r:id="rId53"/>
      <p:italic r:id="rId54"/>
      <p:boldItalic r:id="rId55"/>
    </p:embeddedFont>
    <p:embeddedFont>
      <p:font typeface="Lato Light"/>
      <p:regular r:id="rId56"/>
      <p:bold r:id="rId57"/>
      <p:italic r:id="rId58"/>
      <p:boldItalic r:id="rId59"/>
    </p:embeddedFont>
    <p:embeddedFont>
      <p:font typeface="Helvetica Neue Light"/>
      <p:regular r:id="rId60"/>
      <p:bold r:id="rId61"/>
      <p:italic r:id="rId62"/>
      <p:boldItalic r:id="rId63"/>
    </p:embeddedFont>
    <p:embeddedFont>
      <p:font typeface="Roboto Mono Regular"/>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Light-regular.fntdata"/><Relationship Id="rId42" Type="http://schemas.openxmlformats.org/officeDocument/2006/relationships/font" Target="fonts/RobotoLight-italic.fntdata"/><Relationship Id="rId41" Type="http://schemas.openxmlformats.org/officeDocument/2006/relationships/font" Target="fonts/RobotoLight-bold.fntdata"/><Relationship Id="rId44" Type="http://schemas.openxmlformats.org/officeDocument/2006/relationships/font" Target="fonts/RobotoMono-regular.fntdata"/><Relationship Id="rId43" Type="http://schemas.openxmlformats.org/officeDocument/2006/relationships/font" Target="fonts/RobotoLight-boldItalic.fntdata"/><Relationship Id="rId46" Type="http://schemas.openxmlformats.org/officeDocument/2006/relationships/font" Target="fonts/RobotoMono-italic.fntdata"/><Relationship Id="rId45"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enturyGothic-regular.fntdata"/><Relationship Id="rId47" Type="http://schemas.openxmlformats.org/officeDocument/2006/relationships/font" Target="fonts/RobotoMono-boldItalic.fntdata"/><Relationship Id="rId49" Type="http://schemas.openxmlformats.org/officeDocument/2006/relationships/font" Target="fonts/CenturyGothi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lack-bold.fntdata"/><Relationship Id="rId30" Type="http://schemas.openxmlformats.org/officeDocument/2006/relationships/font" Target="fonts/RobotoSlab-bold.fntdata"/><Relationship Id="rId33" Type="http://schemas.openxmlformats.org/officeDocument/2006/relationships/font" Target="fonts/RobotoMedium-regular.fntdata"/><Relationship Id="rId32" Type="http://schemas.openxmlformats.org/officeDocument/2006/relationships/font" Target="fonts/RobotoBlack-boldItalic.fntdata"/><Relationship Id="rId35" Type="http://schemas.openxmlformats.org/officeDocument/2006/relationships/font" Target="fonts/RobotoMedium-italic.fntdata"/><Relationship Id="rId34" Type="http://schemas.openxmlformats.org/officeDocument/2006/relationships/font" Target="fonts/RobotoMedium-bold.fntdata"/><Relationship Id="rId37" Type="http://schemas.openxmlformats.org/officeDocument/2006/relationships/font" Target="fonts/OxaniumExtraLight-regular.fntdata"/><Relationship Id="rId36" Type="http://schemas.openxmlformats.org/officeDocument/2006/relationships/font" Target="fonts/RobotoMedium-boldItalic.fntdata"/><Relationship Id="rId39" Type="http://schemas.openxmlformats.org/officeDocument/2006/relationships/font" Target="fonts/Bungee-regular.fntdata"/><Relationship Id="rId38" Type="http://schemas.openxmlformats.org/officeDocument/2006/relationships/font" Target="fonts/OxaniumExtraLight-bold.fntdata"/><Relationship Id="rId62" Type="http://schemas.openxmlformats.org/officeDocument/2006/relationships/font" Target="fonts/HelveticaNeueLight-italic.fntdata"/><Relationship Id="rId61" Type="http://schemas.openxmlformats.org/officeDocument/2006/relationships/font" Target="fonts/HelveticaNeueLight-bold.fntdata"/><Relationship Id="rId20" Type="http://schemas.openxmlformats.org/officeDocument/2006/relationships/slide" Target="slides/slide15.xml"/><Relationship Id="rId64" Type="http://schemas.openxmlformats.org/officeDocument/2006/relationships/font" Target="fonts/RobotoMonoRegular-regular.fntdata"/><Relationship Id="rId63" Type="http://schemas.openxmlformats.org/officeDocument/2006/relationships/font" Target="fonts/HelveticaNeueLight-boldItalic.fntdata"/><Relationship Id="rId22" Type="http://schemas.openxmlformats.org/officeDocument/2006/relationships/slide" Target="slides/slide17.xml"/><Relationship Id="rId66" Type="http://schemas.openxmlformats.org/officeDocument/2006/relationships/font" Target="fonts/RobotoMonoRegular-italic.fntdata"/><Relationship Id="rId21" Type="http://schemas.openxmlformats.org/officeDocument/2006/relationships/slide" Target="slides/slide16.xml"/><Relationship Id="rId65" Type="http://schemas.openxmlformats.org/officeDocument/2006/relationships/font" Target="fonts/RobotoMonoRegular-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RobotoMonoRegular-boldItalic.fntdata"/><Relationship Id="rId60" Type="http://schemas.openxmlformats.org/officeDocument/2006/relationships/font" Target="fonts/HelveticaNeueLigh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RobotoSlab-regular.fntdata"/><Relationship Id="rId51" Type="http://schemas.openxmlformats.org/officeDocument/2006/relationships/font" Target="fonts/CenturyGothic-boldItalic.fntdata"/><Relationship Id="rId50" Type="http://schemas.openxmlformats.org/officeDocument/2006/relationships/font" Target="fonts/CenturyGothic-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6.xml"/><Relationship Id="rId55" Type="http://schemas.openxmlformats.org/officeDocument/2006/relationships/font" Target="fonts/Roboto-boldItalic.fntdata"/><Relationship Id="rId10" Type="http://schemas.openxmlformats.org/officeDocument/2006/relationships/slide" Target="slides/slide5.xml"/><Relationship Id="rId54" Type="http://schemas.openxmlformats.org/officeDocument/2006/relationships/font" Target="fonts/Roboto-italic.fntdata"/><Relationship Id="rId13" Type="http://schemas.openxmlformats.org/officeDocument/2006/relationships/slide" Target="slides/slide8.xml"/><Relationship Id="rId57" Type="http://schemas.openxmlformats.org/officeDocument/2006/relationships/font" Target="fonts/LatoLight-bold.fntdata"/><Relationship Id="rId12" Type="http://schemas.openxmlformats.org/officeDocument/2006/relationships/slide" Target="slides/slide7.xml"/><Relationship Id="rId56" Type="http://schemas.openxmlformats.org/officeDocument/2006/relationships/font" Target="fonts/LatoLight-regular.fntdata"/><Relationship Id="rId15" Type="http://schemas.openxmlformats.org/officeDocument/2006/relationships/slide" Target="slides/slide10.xml"/><Relationship Id="rId59" Type="http://schemas.openxmlformats.org/officeDocument/2006/relationships/font" Target="fonts/LatoLight-boldItalic.fntdata"/><Relationship Id="rId14" Type="http://schemas.openxmlformats.org/officeDocument/2006/relationships/slide" Target="slides/slide9.xml"/><Relationship Id="rId58" Type="http://schemas.openxmlformats.org/officeDocument/2006/relationships/font" Target="fonts/Lato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ba44b5f1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ba44b5f1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5503f96ff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b5503f96ff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b5503f96ff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b5503f96ff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a66164db2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a66164db2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da66164db2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da66164db2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b5503f96ff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b5503f96ff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b5503f96ff_0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b5503f96ff_0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5503f96ff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5503f96ff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5503f96ff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5503f96ff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a66164db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a66164db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5503f96ff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5503f96ff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a66164db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a66164db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5503f96f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gb5503f96f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b5503f96f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b5503f96f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ba7c2d043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ba7c2d043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ba7c2d043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ba7c2d043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5503f96ff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5503f96ff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5503f96f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5503f96f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dce3e5862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dce3e586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dce3e586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dce3e586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dce3e586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dce3e586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a66164db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a66164db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5a95d0dd1_3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5a95d0dd1_3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29450" y="2048325"/>
            <a:ext cx="7688100" cy="1319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1" name="Google Shape;11;p2"/>
          <p:cNvSpPr txBox="1"/>
          <p:nvPr>
            <p:ph idx="1" type="subTitle"/>
          </p:nvPr>
        </p:nvSpPr>
        <p:spPr>
          <a:xfrm>
            <a:off x="729627" y="3553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grpSp>
        <p:nvGrpSpPr>
          <p:cNvPr id="12" name="Google Shape;12;p2"/>
          <p:cNvGrpSpPr/>
          <p:nvPr/>
        </p:nvGrpSpPr>
        <p:grpSpPr>
          <a:xfrm>
            <a:off x="0" y="0"/>
            <a:ext cx="9144000" cy="320100"/>
            <a:chOff x="0" y="0"/>
            <a:chExt cx="9144000" cy="320100"/>
          </a:xfrm>
        </p:grpSpPr>
        <p:sp>
          <p:nvSpPr>
            <p:cNvPr id="13" name="Google Shape;13;p2"/>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4" name="Google Shape;14;p2"/>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434343"/>
        </a:solidFill>
      </p:bgPr>
    </p:bg>
    <p:spTree>
      <p:nvGrpSpPr>
        <p:cNvPr id="65" name="Shape 65"/>
        <p:cNvGrpSpPr/>
        <p:nvPr/>
      </p:nvGrpSpPr>
      <p:grpSpPr>
        <a:xfrm>
          <a:off x="0" y="0"/>
          <a:ext cx="0" cy="0"/>
          <a:chOff x="0" y="0"/>
          <a:chExt cx="0" cy="0"/>
        </a:xfrm>
      </p:grpSpPr>
      <p:sp>
        <p:nvSpPr>
          <p:cNvPr id="66" name="Google Shape;66;p11"/>
          <p:cNvSpPr txBox="1"/>
          <p:nvPr>
            <p:ph type="title"/>
          </p:nvPr>
        </p:nvSpPr>
        <p:spPr>
          <a:xfrm>
            <a:off x="700425" y="321100"/>
            <a:ext cx="6610200" cy="2461200"/>
          </a:xfrm>
          <a:prstGeom prst="rect">
            <a:avLst/>
          </a:prstGeom>
        </p:spPr>
        <p:txBody>
          <a:bodyPr anchorCtr="0" anchor="b" bIns="0" lIns="0" spcFirstLastPara="1" rIns="0" wrap="square" tIns="0">
            <a:noAutofit/>
          </a:bodyPr>
          <a:lstStyle>
            <a:lvl1pPr lvl="0" rtl="0" algn="r">
              <a:spcBef>
                <a:spcPts val="0"/>
              </a:spcBef>
              <a:spcAft>
                <a:spcPts val="0"/>
              </a:spcAft>
              <a:buClr>
                <a:schemeClr val="lt2"/>
              </a:buClr>
              <a:buSzPts val="4000"/>
              <a:buNone/>
              <a:defRPr sz="4000">
                <a:solidFill>
                  <a:schemeClr val="lt2"/>
                </a:solidFill>
              </a:defRPr>
            </a:lvl1pPr>
            <a:lvl2pPr lvl="1"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2pPr>
            <a:lvl3pPr lvl="2"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3pPr>
            <a:lvl4pPr lvl="3"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4pPr>
            <a:lvl5pPr lvl="4"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5pPr>
            <a:lvl6pPr lvl="5"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6pPr>
            <a:lvl7pPr lvl="6"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7pPr>
            <a:lvl8pPr lvl="7"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8pPr>
            <a:lvl9pPr lvl="8"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9pPr>
          </a:lstStyle>
          <a:p/>
        </p:txBody>
      </p:sp>
      <p:sp>
        <p:nvSpPr>
          <p:cNvPr id="67" name="Google Shape;67;p11"/>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US"/>
              <a:t>‹#›</a:t>
            </a:fld>
            <a:endParaRPr/>
          </a:p>
        </p:txBody>
      </p:sp>
      <p:sp>
        <p:nvSpPr>
          <p:cNvPr id="68" name="Google Shape;68;p11"/>
          <p:cNvSpPr/>
          <p:nvPr/>
        </p:nvSpPr>
        <p:spPr>
          <a:xfrm rot="5400000">
            <a:off x="3739375" y="133700"/>
            <a:ext cx="324300" cy="780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rot="5400000">
            <a:off x="8135700" y="3182000"/>
            <a:ext cx="324300" cy="17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txBox="1"/>
          <p:nvPr/>
        </p:nvSpPr>
        <p:spPr>
          <a:xfrm>
            <a:off x="2519325" y="3889175"/>
            <a:ext cx="4791300" cy="29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US" sz="1100">
                <a:solidFill>
                  <a:schemeClr val="lt2"/>
                </a:solidFill>
                <a:latin typeface="Roboto"/>
                <a:ea typeface="Roboto"/>
                <a:cs typeface="Roboto"/>
                <a:sym typeface="Roboto"/>
              </a:rPr>
              <a:t>Vanguard</a:t>
            </a:r>
            <a:endParaRPr b="1" sz="1100">
              <a:solidFill>
                <a:schemeClr val="lt1"/>
              </a:solidFill>
              <a:latin typeface="Roboto"/>
              <a:ea typeface="Roboto"/>
              <a:cs typeface="Roboto"/>
              <a:sym typeface="Roboto"/>
            </a:endParaRPr>
          </a:p>
        </p:txBody>
      </p:sp>
      <p:sp>
        <p:nvSpPr>
          <p:cNvPr id="71" name="Google Shape;71;p11"/>
          <p:cNvSpPr txBox="1"/>
          <p:nvPr>
            <p:ph idx="1" type="subTitle"/>
          </p:nvPr>
        </p:nvSpPr>
        <p:spPr>
          <a:xfrm>
            <a:off x="1914225" y="2876400"/>
            <a:ext cx="5396400" cy="600000"/>
          </a:xfrm>
          <a:prstGeom prst="rect">
            <a:avLst/>
          </a:prstGeom>
        </p:spPr>
        <p:txBody>
          <a:bodyPr anchorCtr="0" anchor="t" bIns="0" lIns="0" spcFirstLastPara="1" rIns="0" wrap="square" tIns="0">
            <a:noAutofit/>
          </a:bodyPr>
          <a:lstStyle>
            <a:lvl1pPr lvl="0" algn="r">
              <a:spcBef>
                <a:spcPts val="0"/>
              </a:spcBef>
              <a:spcAft>
                <a:spcPts val="0"/>
              </a:spcAft>
              <a:buClr>
                <a:schemeClr val="lt2"/>
              </a:buClr>
              <a:buSzPts val="2000"/>
              <a:buNone/>
              <a:defRPr sz="2000">
                <a:solidFill>
                  <a:schemeClr val="lt2"/>
                </a:solidFill>
              </a:defRPr>
            </a:lvl1pPr>
            <a:lvl2pPr lvl="1"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2pPr>
            <a:lvl3pPr lvl="2"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3pPr>
            <a:lvl4pPr lvl="3"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4pPr>
            <a:lvl5pPr lvl="4"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5pPr>
            <a:lvl6pPr lvl="5"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6pPr>
            <a:lvl7pPr lvl="6"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7pPr>
            <a:lvl8pPr lvl="7"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8pPr>
            <a:lvl9pPr lvl="8" algn="r">
              <a:spcBef>
                <a:spcPts val="1600"/>
              </a:spcBef>
              <a:spcAft>
                <a:spcPts val="1600"/>
              </a:spcAft>
              <a:buClr>
                <a:schemeClr val="lt2"/>
              </a:buClr>
              <a:buSzPts val="2200"/>
              <a:buFont typeface="Roboto Slab"/>
              <a:buNone/>
              <a:defRPr b="0" sz="2200">
                <a:solidFill>
                  <a:schemeClr val="lt2"/>
                </a:solidFill>
                <a:latin typeface="Roboto Slab"/>
                <a:ea typeface="Roboto Slab"/>
                <a:cs typeface="Roboto Slab"/>
                <a:sym typeface="Roboto Slab"/>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434343"/>
        </a:solidFill>
      </p:bgPr>
    </p:bg>
    <p:spTree>
      <p:nvGrpSpPr>
        <p:cNvPr id="72" name="Shape 72"/>
        <p:cNvGrpSpPr/>
        <p:nvPr/>
      </p:nvGrpSpPr>
      <p:grpSpPr>
        <a:xfrm>
          <a:off x="0" y="0"/>
          <a:ext cx="0" cy="0"/>
          <a:chOff x="0" y="0"/>
          <a:chExt cx="0" cy="0"/>
        </a:xfrm>
      </p:grpSpPr>
      <p:sp>
        <p:nvSpPr>
          <p:cNvPr id="73" name="Google Shape;73;p12"/>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3"/>
          <p:cNvSpPr/>
          <p:nvPr/>
        </p:nvSpPr>
        <p:spPr>
          <a:xfrm rot="5400000">
            <a:off x="6686475" y="-2155450"/>
            <a:ext cx="324300" cy="4609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61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577600" y="2080650"/>
            <a:ext cx="3300900" cy="1217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78" name="Google Shape;78;p13"/>
          <p:cNvSpPr txBox="1"/>
          <p:nvPr>
            <p:ph idx="1" type="subTitle"/>
          </p:nvPr>
        </p:nvSpPr>
        <p:spPr>
          <a:xfrm>
            <a:off x="572550" y="33901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b="1" sz="1600">
                <a:solidFill>
                  <a:srgbClr val="FFFFFF"/>
                </a:solidFill>
              </a:defRPr>
            </a:lvl1pPr>
            <a:lvl2pPr lvl="1" rtl="0">
              <a:lnSpc>
                <a:spcPct val="100000"/>
              </a:lnSpc>
              <a:spcBef>
                <a:spcPts val="0"/>
              </a:spcBef>
              <a:spcAft>
                <a:spcPts val="0"/>
              </a:spcAft>
              <a:buClr>
                <a:srgbClr val="FFFFFF"/>
              </a:buClr>
              <a:buSzPts val="1600"/>
              <a:buNone/>
              <a:defRPr b="1" sz="1600">
                <a:solidFill>
                  <a:srgbClr val="FFFFFF"/>
                </a:solidFill>
              </a:defRPr>
            </a:lvl2pPr>
            <a:lvl3pPr lvl="2" rtl="0">
              <a:lnSpc>
                <a:spcPct val="100000"/>
              </a:lnSpc>
              <a:spcBef>
                <a:spcPts val="0"/>
              </a:spcBef>
              <a:spcAft>
                <a:spcPts val="0"/>
              </a:spcAft>
              <a:buClr>
                <a:srgbClr val="FFFFFF"/>
              </a:buClr>
              <a:buSzPts val="1600"/>
              <a:buNone/>
              <a:defRPr b="1" sz="1600">
                <a:solidFill>
                  <a:srgbClr val="FFFFFF"/>
                </a:solidFill>
              </a:defRPr>
            </a:lvl3pPr>
            <a:lvl4pPr lvl="3" rtl="0">
              <a:lnSpc>
                <a:spcPct val="100000"/>
              </a:lnSpc>
              <a:spcBef>
                <a:spcPts val="0"/>
              </a:spcBef>
              <a:spcAft>
                <a:spcPts val="0"/>
              </a:spcAft>
              <a:buClr>
                <a:srgbClr val="FFFFFF"/>
              </a:buClr>
              <a:buSzPts val="1600"/>
              <a:buNone/>
              <a:defRPr b="1" sz="1600">
                <a:solidFill>
                  <a:srgbClr val="FFFFFF"/>
                </a:solidFill>
              </a:defRPr>
            </a:lvl4pPr>
            <a:lvl5pPr lvl="4" rtl="0">
              <a:lnSpc>
                <a:spcPct val="100000"/>
              </a:lnSpc>
              <a:spcBef>
                <a:spcPts val="0"/>
              </a:spcBef>
              <a:spcAft>
                <a:spcPts val="0"/>
              </a:spcAft>
              <a:buClr>
                <a:srgbClr val="FFFFFF"/>
              </a:buClr>
              <a:buSzPts val="1600"/>
              <a:buNone/>
              <a:defRPr b="1" sz="1600">
                <a:solidFill>
                  <a:srgbClr val="FFFFFF"/>
                </a:solidFill>
              </a:defRPr>
            </a:lvl5pPr>
            <a:lvl6pPr lvl="5" rtl="0">
              <a:lnSpc>
                <a:spcPct val="100000"/>
              </a:lnSpc>
              <a:spcBef>
                <a:spcPts val="0"/>
              </a:spcBef>
              <a:spcAft>
                <a:spcPts val="0"/>
              </a:spcAft>
              <a:buClr>
                <a:srgbClr val="FFFFFF"/>
              </a:buClr>
              <a:buSzPts val="1600"/>
              <a:buNone/>
              <a:defRPr b="1" sz="1600">
                <a:solidFill>
                  <a:srgbClr val="FFFFFF"/>
                </a:solidFill>
              </a:defRPr>
            </a:lvl6pPr>
            <a:lvl7pPr lvl="6" rtl="0">
              <a:lnSpc>
                <a:spcPct val="100000"/>
              </a:lnSpc>
              <a:spcBef>
                <a:spcPts val="0"/>
              </a:spcBef>
              <a:spcAft>
                <a:spcPts val="0"/>
              </a:spcAft>
              <a:buClr>
                <a:srgbClr val="FFFFFF"/>
              </a:buClr>
              <a:buSzPts val="1600"/>
              <a:buNone/>
              <a:defRPr b="1" sz="1600">
                <a:solidFill>
                  <a:srgbClr val="FFFFFF"/>
                </a:solidFill>
              </a:defRPr>
            </a:lvl7pPr>
            <a:lvl8pPr lvl="7" rtl="0">
              <a:lnSpc>
                <a:spcPct val="100000"/>
              </a:lnSpc>
              <a:spcBef>
                <a:spcPts val="0"/>
              </a:spcBef>
              <a:spcAft>
                <a:spcPts val="0"/>
              </a:spcAft>
              <a:buClr>
                <a:srgbClr val="FFFFFF"/>
              </a:buClr>
              <a:buSzPts val="1600"/>
              <a:buNone/>
              <a:defRPr b="1" sz="1600">
                <a:solidFill>
                  <a:srgbClr val="FFFFFF"/>
                </a:solidFill>
              </a:defRPr>
            </a:lvl8pPr>
            <a:lvl9pPr lvl="8" rtl="0">
              <a:lnSpc>
                <a:spcPct val="100000"/>
              </a:lnSpc>
              <a:spcBef>
                <a:spcPts val="0"/>
              </a:spcBef>
              <a:spcAft>
                <a:spcPts val="0"/>
              </a:spcAft>
              <a:buClr>
                <a:srgbClr val="FFFFFF"/>
              </a:buClr>
              <a:buSzPts val="1600"/>
              <a:buNone/>
              <a:defRPr b="1" sz="1600">
                <a:solidFill>
                  <a:srgbClr val="FFFFFF"/>
                </a:solidFill>
              </a:defRPr>
            </a:lvl9pPr>
          </a:lstStyle>
          <a:p/>
        </p:txBody>
      </p:sp>
      <p:sp>
        <p:nvSpPr>
          <p:cNvPr id="79" name="Google Shape;79;p13"/>
          <p:cNvSpPr txBox="1"/>
          <p:nvPr>
            <p:ph idx="2" type="body"/>
          </p:nvPr>
        </p:nvSpPr>
        <p:spPr>
          <a:xfrm>
            <a:off x="4869425" y="743025"/>
            <a:ext cx="4050900" cy="3936900"/>
          </a:xfrm>
          <a:prstGeom prst="rect">
            <a:avLst/>
          </a:prstGeom>
        </p:spPr>
        <p:txBody>
          <a:bodyPr anchorCtr="0" anchor="t" bIns="91425" lIns="91425" spcFirstLastPara="1" rIns="91425" wrap="square" tIns="91425">
            <a:noAutofit/>
          </a:bodyPr>
          <a:lstStyle>
            <a:lvl1pPr indent="-330200" lvl="0" marL="457200" rtl="0">
              <a:lnSpc>
                <a:spcPct val="150000"/>
              </a:lnSpc>
              <a:spcBef>
                <a:spcPts val="0"/>
              </a:spcBef>
              <a:spcAft>
                <a:spcPts val="0"/>
              </a:spcAft>
              <a:buSzPts val="1600"/>
              <a:buChar char="●"/>
              <a:defRPr b="1" sz="1600"/>
            </a:lvl1pPr>
            <a:lvl2pPr indent="-317500" lvl="1" marL="914400" rtl="0">
              <a:lnSpc>
                <a:spcPct val="150000"/>
              </a:lnSpc>
              <a:spcBef>
                <a:spcPts val="0"/>
              </a:spcBef>
              <a:spcAft>
                <a:spcPts val="0"/>
              </a:spcAft>
              <a:buSzPts val="1400"/>
              <a:buChar char="○"/>
              <a:defRPr b="1" sz="1400"/>
            </a:lvl2pPr>
            <a:lvl3pPr indent="-317500" lvl="2" marL="1371600" rtl="0">
              <a:lnSpc>
                <a:spcPct val="150000"/>
              </a:lnSpc>
              <a:spcBef>
                <a:spcPts val="0"/>
              </a:spcBef>
              <a:spcAft>
                <a:spcPts val="0"/>
              </a:spcAft>
              <a:buSzPts val="1400"/>
              <a:buChar char="■"/>
              <a:defRPr b="1" sz="1400"/>
            </a:lvl3pPr>
            <a:lvl4pPr indent="-317500" lvl="3" marL="1828800" rtl="0">
              <a:lnSpc>
                <a:spcPct val="150000"/>
              </a:lnSpc>
              <a:spcBef>
                <a:spcPts val="0"/>
              </a:spcBef>
              <a:spcAft>
                <a:spcPts val="0"/>
              </a:spcAft>
              <a:buSzPts val="1400"/>
              <a:buChar char="●"/>
              <a:defRPr b="1" sz="1400"/>
            </a:lvl4pPr>
            <a:lvl5pPr indent="-317500" lvl="4" marL="2286000" rtl="0">
              <a:lnSpc>
                <a:spcPct val="150000"/>
              </a:lnSpc>
              <a:spcBef>
                <a:spcPts val="0"/>
              </a:spcBef>
              <a:spcAft>
                <a:spcPts val="0"/>
              </a:spcAft>
              <a:buSzPts val="1400"/>
              <a:buChar char="○"/>
              <a:defRPr b="1" sz="1400"/>
            </a:lvl5pPr>
            <a:lvl6pPr indent="-317500" lvl="5" marL="2743200" rtl="0">
              <a:lnSpc>
                <a:spcPct val="150000"/>
              </a:lnSpc>
              <a:spcBef>
                <a:spcPts val="0"/>
              </a:spcBef>
              <a:spcAft>
                <a:spcPts val="0"/>
              </a:spcAft>
              <a:buSzPts val="1400"/>
              <a:buChar char="■"/>
              <a:defRPr b="1" sz="1400"/>
            </a:lvl6pPr>
            <a:lvl7pPr indent="-317500" lvl="6" marL="3200400" rtl="0">
              <a:lnSpc>
                <a:spcPct val="150000"/>
              </a:lnSpc>
              <a:spcBef>
                <a:spcPts val="0"/>
              </a:spcBef>
              <a:spcAft>
                <a:spcPts val="0"/>
              </a:spcAft>
              <a:buSzPts val="1400"/>
              <a:buChar char="●"/>
              <a:defRPr b="1" sz="1400"/>
            </a:lvl7pPr>
            <a:lvl8pPr indent="-317500" lvl="7" marL="3657600" rtl="0">
              <a:lnSpc>
                <a:spcPct val="150000"/>
              </a:lnSpc>
              <a:spcBef>
                <a:spcPts val="0"/>
              </a:spcBef>
              <a:spcAft>
                <a:spcPts val="0"/>
              </a:spcAft>
              <a:buSzPts val="1400"/>
              <a:buChar char="○"/>
              <a:defRPr b="1" sz="1400"/>
            </a:lvl8pPr>
            <a:lvl9pPr indent="-317500" lvl="8" marL="4114800" rtl="0">
              <a:lnSpc>
                <a:spcPct val="150000"/>
              </a:lnSpc>
              <a:spcBef>
                <a:spcPts val="0"/>
              </a:spcBef>
              <a:spcAft>
                <a:spcPts val="0"/>
              </a:spcAft>
              <a:buSzPts val="1400"/>
              <a:buChar char="■"/>
              <a:defRPr b="1" sz="1400"/>
            </a:lvl9pPr>
          </a:lstStyle>
          <a:p/>
        </p:txBody>
      </p:sp>
      <p:sp>
        <p:nvSpPr>
          <p:cNvPr id="80" name="Google Shape;80;p13"/>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
        <p:nvSpPr>
          <p:cNvPr id="81" name="Google Shape;81;p13"/>
          <p:cNvSpPr/>
          <p:nvPr/>
        </p:nvSpPr>
        <p:spPr>
          <a:xfrm rot="5400000">
            <a:off x="2114775" y="-2136400"/>
            <a:ext cx="324300" cy="457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3/4 image">
  <p:cSld name="SECTION_TITLE_AND_DESCRIPTION_1">
    <p:bg>
      <p:bgPr>
        <a:solidFill>
          <a:schemeClr val="accent1"/>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235400" y="962250"/>
            <a:ext cx="1858200" cy="1390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4"/>
          <p:cNvSpPr txBox="1"/>
          <p:nvPr>
            <p:ph idx="1" type="subTitle"/>
          </p:nvPr>
        </p:nvSpPr>
        <p:spPr>
          <a:xfrm>
            <a:off x="232550" y="2271725"/>
            <a:ext cx="18582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B7B7B7"/>
              </a:buClr>
              <a:buSzPts val="1400"/>
              <a:buNone/>
              <a:defRPr sz="1400">
                <a:solidFill>
                  <a:srgbClr val="B7B7B7"/>
                </a:solidFill>
              </a:defRPr>
            </a:lvl1pPr>
            <a:lvl2pPr lvl="1" rtl="0">
              <a:lnSpc>
                <a:spcPct val="100000"/>
              </a:lnSpc>
              <a:spcBef>
                <a:spcPts val="0"/>
              </a:spcBef>
              <a:spcAft>
                <a:spcPts val="0"/>
              </a:spcAft>
              <a:buClr>
                <a:srgbClr val="FFFFFF"/>
              </a:buClr>
              <a:buSzPts val="1600"/>
              <a:buNone/>
              <a:defRPr b="1" sz="1600">
                <a:solidFill>
                  <a:srgbClr val="FFFFFF"/>
                </a:solidFill>
              </a:defRPr>
            </a:lvl2pPr>
            <a:lvl3pPr lvl="2" rtl="0">
              <a:lnSpc>
                <a:spcPct val="100000"/>
              </a:lnSpc>
              <a:spcBef>
                <a:spcPts val="0"/>
              </a:spcBef>
              <a:spcAft>
                <a:spcPts val="0"/>
              </a:spcAft>
              <a:buClr>
                <a:srgbClr val="FFFFFF"/>
              </a:buClr>
              <a:buSzPts val="1600"/>
              <a:buNone/>
              <a:defRPr b="1" sz="1600">
                <a:solidFill>
                  <a:srgbClr val="FFFFFF"/>
                </a:solidFill>
              </a:defRPr>
            </a:lvl3pPr>
            <a:lvl4pPr lvl="3" rtl="0">
              <a:lnSpc>
                <a:spcPct val="100000"/>
              </a:lnSpc>
              <a:spcBef>
                <a:spcPts val="0"/>
              </a:spcBef>
              <a:spcAft>
                <a:spcPts val="0"/>
              </a:spcAft>
              <a:buClr>
                <a:srgbClr val="FFFFFF"/>
              </a:buClr>
              <a:buSzPts val="1600"/>
              <a:buNone/>
              <a:defRPr b="1" sz="1600">
                <a:solidFill>
                  <a:srgbClr val="FFFFFF"/>
                </a:solidFill>
              </a:defRPr>
            </a:lvl4pPr>
            <a:lvl5pPr lvl="4" rtl="0">
              <a:lnSpc>
                <a:spcPct val="100000"/>
              </a:lnSpc>
              <a:spcBef>
                <a:spcPts val="0"/>
              </a:spcBef>
              <a:spcAft>
                <a:spcPts val="0"/>
              </a:spcAft>
              <a:buClr>
                <a:srgbClr val="FFFFFF"/>
              </a:buClr>
              <a:buSzPts val="1600"/>
              <a:buNone/>
              <a:defRPr b="1" sz="1600">
                <a:solidFill>
                  <a:srgbClr val="FFFFFF"/>
                </a:solidFill>
              </a:defRPr>
            </a:lvl5pPr>
            <a:lvl6pPr lvl="5" rtl="0">
              <a:lnSpc>
                <a:spcPct val="100000"/>
              </a:lnSpc>
              <a:spcBef>
                <a:spcPts val="0"/>
              </a:spcBef>
              <a:spcAft>
                <a:spcPts val="0"/>
              </a:spcAft>
              <a:buClr>
                <a:srgbClr val="FFFFFF"/>
              </a:buClr>
              <a:buSzPts val="1600"/>
              <a:buNone/>
              <a:defRPr b="1" sz="1600">
                <a:solidFill>
                  <a:srgbClr val="FFFFFF"/>
                </a:solidFill>
              </a:defRPr>
            </a:lvl6pPr>
            <a:lvl7pPr lvl="6" rtl="0">
              <a:lnSpc>
                <a:spcPct val="100000"/>
              </a:lnSpc>
              <a:spcBef>
                <a:spcPts val="0"/>
              </a:spcBef>
              <a:spcAft>
                <a:spcPts val="0"/>
              </a:spcAft>
              <a:buClr>
                <a:srgbClr val="FFFFFF"/>
              </a:buClr>
              <a:buSzPts val="1600"/>
              <a:buNone/>
              <a:defRPr b="1" sz="1600">
                <a:solidFill>
                  <a:srgbClr val="FFFFFF"/>
                </a:solidFill>
              </a:defRPr>
            </a:lvl7pPr>
            <a:lvl8pPr lvl="7" rtl="0">
              <a:lnSpc>
                <a:spcPct val="100000"/>
              </a:lnSpc>
              <a:spcBef>
                <a:spcPts val="0"/>
              </a:spcBef>
              <a:spcAft>
                <a:spcPts val="0"/>
              </a:spcAft>
              <a:buClr>
                <a:srgbClr val="FFFFFF"/>
              </a:buClr>
              <a:buSzPts val="1600"/>
              <a:buNone/>
              <a:defRPr b="1" sz="1600">
                <a:solidFill>
                  <a:srgbClr val="FFFFFF"/>
                </a:solidFill>
              </a:defRPr>
            </a:lvl8pPr>
            <a:lvl9pPr lvl="8" rtl="0">
              <a:lnSpc>
                <a:spcPct val="100000"/>
              </a:lnSpc>
              <a:spcBef>
                <a:spcPts val="0"/>
              </a:spcBef>
              <a:spcAft>
                <a:spcPts val="0"/>
              </a:spcAft>
              <a:buClr>
                <a:srgbClr val="FFFFFF"/>
              </a:buClr>
              <a:buSzPts val="1600"/>
              <a:buNone/>
              <a:defRPr b="1" sz="1600">
                <a:solidFill>
                  <a:srgbClr val="FFFFFF"/>
                </a:solidFill>
              </a:defRPr>
            </a:lvl9pPr>
          </a:lstStyle>
          <a:p/>
        </p:txBody>
      </p:sp>
      <p:sp>
        <p:nvSpPr>
          <p:cNvPr id="85" name="Google Shape;85;p14"/>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3/4 image">
  <p:cSld name="SECTION_TITLE_AND_DESCRIPTION_1_1">
    <p:bg>
      <p:bgPr>
        <a:solidFill>
          <a:schemeClr val="accent1"/>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7031137" y="962250"/>
            <a:ext cx="1737300" cy="1390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8" name="Google Shape;88;p15"/>
          <p:cNvSpPr txBox="1"/>
          <p:nvPr>
            <p:ph idx="1" type="subTitle"/>
          </p:nvPr>
        </p:nvSpPr>
        <p:spPr>
          <a:xfrm>
            <a:off x="7028472" y="2271725"/>
            <a:ext cx="17373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CCCCCC"/>
              </a:buClr>
              <a:buSzPts val="1400"/>
              <a:buNone/>
              <a:defRPr sz="1400">
                <a:solidFill>
                  <a:srgbClr val="CCCCCC"/>
                </a:solidFill>
              </a:defRPr>
            </a:lvl1pPr>
            <a:lvl2pPr lvl="1" rtl="0">
              <a:lnSpc>
                <a:spcPct val="100000"/>
              </a:lnSpc>
              <a:spcBef>
                <a:spcPts val="0"/>
              </a:spcBef>
              <a:spcAft>
                <a:spcPts val="0"/>
              </a:spcAft>
              <a:buClr>
                <a:srgbClr val="FFFFFF"/>
              </a:buClr>
              <a:buSzPts val="1600"/>
              <a:buNone/>
              <a:defRPr b="1" sz="1600">
                <a:solidFill>
                  <a:srgbClr val="FFFFFF"/>
                </a:solidFill>
              </a:defRPr>
            </a:lvl2pPr>
            <a:lvl3pPr lvl="2" rtl="0">
              <a:lnSpc>
                <a:spcPct val="100000"/>
              </a:lnSpc>
              <a:spcBef>
                <a:spcPts val="0"/>
              </a:spcBef>
              <a:spcAft>
                <a:spcPts val="0"/>
              </a:spcAft>
              <a:buClr>
                <a:srgbClr val="FFFFFF"/>
              </a:buClr>
              <a:buSzPts val="1600"/>
              <a:buNone/>
              <a:defRPr b="1" sz="1600">
                <a:solidFill>
                  <a:srgbClr val="FFFFFF"/>
                </a:solidFill>
              </a:defRPr>
            </a:lvl3pPr>
            <a:lvl4pPr lvl="3" rtl="0">
              <a:lnSpc>
                <a:spcPct val="100000"/>
              </a:lnSpc>
              <a:spcBef>
                <a:spcPts val="0"/>
              </a:spcBef>
              <a:spcAft>
                <a:spcPts val="0"/>
              </a:spcAft>
              <a:buClr>
                <a:srgbClr val="FFFFFF"/>
              </a:buClr>
              <a:buSzPts val="1600"/>
              <a:buNone/>
              <a:defRPr b="1" sz="1600">
                <a:solidFill>
                  <a:srgbClr val="FFFFFF"/>
                </a:solidFill>
              </a:defRPr>
            </a:lvl4pPr>
            <a:lvl5pPr lvl="4" rtl="0">
              <a:lnSpc>
                <a:spcPct val="100000"/>
              </a:lnSpc>
              <a:spcBef>
                <a:spcPts val="0"/>
              </a:spcBef>
              <a:spcAft>
                <a:spcPts val="0"/>
              </a:spcAft>
              <a:buClr>
                <a:srgbClr val="FFFFFF"/>
              </a:buClr>
              <a:buSzPts val="1600"/>
              <a:buNone/>
              <a:defRPr b="1" sz="1600">
                <a:solidFill>
                  <a:srgbClr val="FFFFFF"/>
                </a:solidFill>
              </a:defRPr>
            </a:lvl5pPr>
            <a:lvl6pPr lvl="5" rtl="0">
              <a:lnSpc>
                <a:spcPct val="100000"/>
              </a:lnSpc>
              <a:spcBef>
                <a:spcPts val="0"/>
              </a:spcBef>
              <a:spcAft>
                <a:spcPts val="0"/>
              </a:spcAft>
              <a:buClr>
                <a:srgbClr val="FFFFFF"/>
              </a:buClr>
              <a:buSzPts val="1600"/>
              <a:buNone/>
              <a:defRPr b="1" sz="1600">
                <a:solidFill>
                  <a:srgbClr val="FFFFFF"/>
                </a:solidFill>
              </a:defRPr>
            </a:lvl6pPr>
            <a:lvl7pPr lvl="6" rtl="0">
              <a:lnSpc>
                <a:spcPct val="100000"/>
              </a:lnSpc>
              <a:spcBef>
                <a:spcPts val="0"/>
              </a:spcBef>
              <a:spcAft>
                <a:spcPts val="0"/>
              </a:spcAft>
              <a:buClr>
                <a:srgbClr val="FFFFFF"/>
              </a:buClr>
              <a:buSzPts val="1600"/>
              <a:buNone/>
              <a:defRPr b="1" sz="1600">
                <a:solidFill>
                  <a:srgbClr val="FFFFFF"/>
                </a:solidFill>
              </a:defRPr>
            </a:lvl7pPr>
            <a:lvl8pPr lvl="7" rtl="0">
              <a:lnSpc>
                <a:spcPct val="100000"/>
              </a:lnSpc>
              <a:spcBef>
                <a:spcPts val="0"/>
              </a:spcBef>
              <a:spcAft>
                <a:spcPts val="0"/>
              </a:spcAft>
              <a:buClr>
                <a:srgbClr val="FFFFFF"/>
              </a:buClr>
              <a:buSzPts val="1600"/>
              <a:buNone/>
              <a:defRPr b="1" sz="1600">
                <a:solidFill>
                  <a:srgbClr val="FFFFFF"/>
                </a:solidFill>
              </a:defRPr>
            </a:lvl8pPr>
            <a:lvl9pPr lvl="8" rtl="0">
              <a:lnSpc>
                <a:spcPct val="100000"/>
              </a:lnSpc>
              <a:spcBef>
                <a:spcPts val="0"/>
              </a:spcBef>
              <a:spcAft>
                <a:spcPts val="0"/>
              </a:spcAft>
              <a:buClr>
                <a:srgbClr val="FFFFFF"/>
              </a:buClr>
              <a:buSzPts val="1600"/>
              <a:buNone/>
              <a:defRPr b="1" sz="1600">
                <a:solidFill>
                  <a:srgbClr val="FFFFFF"/>
                </a:solidFill>
              </a:defRPr>
            </a:lvl9pPr>
          </a:lstStyle>
          <a:p/>
        </p:txBody>
      </p:sp>
      <p:sp>
        <p:nvSpPr>
          <p:cNvPr id="89" name="Google Shape;89;p15"/>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2F1ED"/>
        </a:solidFill>
      </p:bgPr>
    </p:bg>
    <p:spTree>
      <p:nvGrpSpPr>
        <p:cNvPr id="90" name="Shape 90"/>
        <p:cNvGrpSpPr/>
        <p:nvPr/>
      </p:nvGrpSpPr>
      <p:grpSpPr>
        <a:xfrm>
          <a:off x="0" y="0"/>
          <a:ext cx="0" cy="0"/>
          <a:chOff x="0" y="0"/>
          <a:chExt cx="0" cy="0"/>
        </a:xfrm>
      </p:grpSpPr>
      <p:sp>
        <p:nvSpPr>
          <p:cNvPr id="91" name="Google Shape;91;p16"/>
          <p:cNvSpPr txBox="1"/>
          <p:nvPr>
            <p:ph idx="1" type="body"/>
          </p:nvPr>
        </p:nvSpPr>
        <p:spPr>
          <a:xfrm>
            <a:off x="1184550" y="4601150"/>
            <a:ext cx="6774900" cy="460500"/>
          </a:xfrm>
          <a:prstGeom prst="rect">
            <a:avLst/>
          </a:prstGeom>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rgbClr val="666666"/>
              </a:buClr>
              <a:buSzPts val="1600"/>
              <a:buNone/>
              <a:defRPr b="1">
                <a:solidFill>
                  <a:srgbClr val="666666"/>
                </a:solidFill>
              </a:defRPr>
            </a:lvl1pPr>
          </a:lstStyle>
          <a:p/>
        </p:txBody>
      </p:sp>
      <p:sp>
        <p:nvSpPr>
          <p:cNvPr id="92" name="Google Shape;92;p16"/>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93" name="Shape 93"/>
        <p:cNvGrpSpPr/>
        <p:nvPr/>
      </p:nvGrpSpPr>
      <p:grpSpPr>
        <a:xfrm>
          <a:off x="0" y="0"/>
          <a:ext cx="0" cy="0"/>
          <a:chOff x="0" y="0"/>
          <a:chExt cx="0" cy="0"/>
        </a:xfrm>
      </p:grpSpPr>
      <p:sp>
        <p:nvSpPr>
          <p:cNvPr id="94" name="Google Shape;94;p17"/>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lt2"/>
              </a:buClr>
              <a:buSzPts val="6000"/>
              <a:buNone/>
              <a:defRPr sz="6000">
                <a:solidFill>
                  <a:schemeClr val="lt2"/>
                </a:solidFill>
              </a:defRPr>
            </a:lvl1pPr>
            <a:lvl2pPr lvl="1" rtl="0">
              <a:lnSpc>
                <a:spcPct val="85000"/>
              </a:lnSpc>
              <a:spcBef>
                <a:spcPts val="0"/>
              </a:spcBef>
              <a:spcAft>
                <a:spcPts val="0"/>
              </a:spcAft>
              <a:buClr>
                <a:schemeClr val="lt2"/>
              </a:buClr>
              <a:buSzPts val="6000"/>
              <a:buNone/>
              <a:defRPr sz="6000">
                <a:solidFill>
                  <a:schemeClr val="lt2"/>
                </a:solidFill>
              </a:defRPr>
            </a:lvl2pPr>
            <a:lvl3pPr lvl="2" rtl="0">
              <a:lnSpc>
                <a:spcPct val="85000"/>
              </a:lnSpc>
              <a:spcBef>
                <a:spcPts val="0"/>
              </a:spcBef>
              <a:spcAft>
                <a:spcPts val="0"/>
              </a:spcAft>
              <a:buClr>
                <a:schemeClr val="lt2"/>
              </a:buClr>
              <a:buSzPts val="6000"/>
              <a:buNone/>
              <a:defRPr sz="6000">
                <a:solidFill>
                  <a:schemeClr val="lt2"/>
                </a:solidFill>
              </a:defRPr>
            </a:lvl3pPr>
            <a:lvl4pPr lvl="3" rtl="0">
              <a:lnSpc>
                <a:spcPct val="85000"/>
              </a:lnSpc>
              <a:spcBef>
                <a:spcPts val="0"/>
              </a:spcBef>
              <a:spcAft>
                <a:spcPts val="0"/>
              </a:spcAft>
              <a:buClr>
                <a:schemeClr val="lt2"/>
              </a:buClr>
              <a:buSzPts val="6000"/>
              <a:buNone/>
              <a:defRPr sz="6000">
                <a:solidFill>
                  <a:schemeClr val="lt2"/>
                </a:solidFill>
              </a:defRPr>
            </a:lvl4pPr>
            <a:lvl5pPr lvl="4" rtl="0">
              <a:lnSpc>
                <a:spcPct val="85000"/>
              </a:lnSpc>
              <a:spcBef>
                <a:spcPts val="0"/>
              </a:spcBef>
              <a:spcAft>
                <a:spcPts val="0"/>
              </a:spcAft>
              <a:buClr>
                <a:schemeClr val="lt2"/>
              </a:buClr>
              <a:buSzPts val="6000"/>
              <a:buNone/>
              <a:defRPr sz="6000">
                <a:solidFill>
                  <a:schemeClr val="lt2"/>
                </a:solidFill>
              </a:defRPr>
            </a:lvl5pPr>
            <a:lvl6pPr lvl="5" rtl="0">
              <a:lnSpc>
                <a:spcPct val="85000"/>
              </a:lnSpc>
              <a:spcBef>
                <a:spcPts val="0"/>
              </a:spcBef>
              <a:spcAft>
                <a:spcPts val="0"/>
              </a:spcAft>
              <a:buClr>
                <a:schemeClr val="lt2"/>
              </a:buClr>
              <a:buSzPts val="6000"/>
              <a:buNone/>
              <a:defRPr sz="6000">
                <a:solidFill>
                  <a:schemeClr val="lt2"/>
                </a:solidFill>
              </a:defRPr>
            </a:lvl6pPr>
            <a:lvl7pPr lvl="6" rtl="0">
              <a:lnSpc>
                <a:spcPct val="85000"/>
              </a:lnSpc>
              <a:spcBef>
                <a:spcPts val="0"/>
              </a:spcBef>
              <a:spcAft>
                <a:spcPts val="0"/>
              </a:spcAft>
              <a:buClr>
                <a:schemeClr val="lt2"/>
              </a:buClr>
              <a:buSzPts val="6000"/>
              <a:buNone/>
              <a:defRPr sz="6000">
                <a:solidFill>
                  <a:schemeClr val="lt2"/>
                </a:solidFill>
              </a:defRPr>
            </a:lvl7pPr>
            <a:lvl8pPr lvl="7" rtl="0">
              <a:lnSpc>
                <a:spcPct val="85000"/>
              </a:lnSpc>
              <a:spcBef>
                <a:spcPts val="0"/>
              </a:spcBef>
              <a:spcAft>
                <a:spcPts val="0"/>
              </a:spcAft>
              <a:buClr>
                <a:schemeClr val="lt2"/>
              </a:buClr>
              <a:buSzPts val="6000"/>
              <a:buNone/>
              <a:defRPr sz="6000">
                <a:solidFill>
                  <a:schemeClr val="lt2"/>
                </a:solidFill>
              </a:defRPr>
            </a:lvl8pPr>
            <a:lvl9pPr lvl="8" rtl="0">
              <a:lnSpc>
                <a:spcPct val="85000"/>
              </a:lnSpc>
              <a:spcBef>
                <a:spcPts val="0"/>
              </a:spcBef>
              <a:spcAft>
                <a:spcPts val="0"/>
              </a:spcAft>
              <a:buClr>
                <a:schemeClr val="lt2"/>
              </a:buClr>
              <a:buSzPts val="6000"/>
              <a:buNone/>
              <a:defRPr sz="6000">
                <a:solidFill>
                  <a:schemeClr val="lt2"/>
                </a:solidFill>
              </a:defRPr>
            </a:lvl9pPr>
          </a:lstStyle>
          <a:p>
            <a:r>
              <a:t>xx%</a:t>
            </a:r>
          </a:p>
        </p:txBody>
      </p:sp>
      <p:sp>
        <p:nvSpPr>
          <p:cNvPr id="95" name="Google Shape;95;p17"/>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61950" lvl="0" marL="457200" rtl="0">
              <a:spcBef>
                <a:spcPts val="0"/>
              </a:spcBef>
              <a:spcAft>
                <a:spcPts val="0"/>
              </a:spcAft>
              <a:buClr>
                <a:schemeClr val="lt2"/>
              </a:buClr>
              <a:buSzPts val="2100"/>
              <a:buFont typeface="Roboto"/>
              <a:buChar char="●"/>
              <a:defRPr b="1" sz="2100">
                <a:solidFill>
                  <a:schemeClr val="lt2"/>
                </a:solidFill>
                <a:latin typeface="Roboto"/>
                <a:ea typeface="Roboto"/>
                <a:cs typeface="Roboto"/>
                <a:sym typeface="Roboto"/>
              </a:defRPr>
            </a:lvl1pPr>
            <a:lvl2pPr indent="-349250" lvl="1" marL="9144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2pPr>
            <a:lvl3pPr indent="-349250" lvl="2" marL="13716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3pPr>
            <a:lvl4pPr indent="-349250" lvl="3" marL="18288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4pPr>
            <a:lvl5pPr indent="-349250" lvl="4" marL="22860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5pPr>
            <a:lvl6pPr indent="-349250" lvl="5" marL="27432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6pPr>
            <a:lvl7pPr indent="-349250" lvl="6" marL="32004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7pPr>
            <a:lvl8pPr indent="-349250" lvl="7" marL="36576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8pPr>
            <a:lvl9pPr indent="-349250" lvl="8" marL="4114800" rtl="0">
              <a:spcBef>
                <a:spcPts val="1600"/>
              </a:spcBef>
              <a:spcAft>
                <a:spcPts val="1600"/>
              </a:spcAft>
              <a:buClr>
                <a:schemeClr val="lt2"/>
              </a:buClr>
              <a:buSzPts val="1900"/>
              <a:buFont typeface="Roboto"/>
              <a:buChar char="■"/>
              <a:defRPr b="1" sz="1900">
                <a:solidFill>
                  <a:schemeClr val="lt2"/>
                </a:solidFill>
                <a:latin typeface="Roboto"/>
                <a:ea typeface="Roboto"/>
                <a:cs typeface="Roboto"/>
                <a:sym typeface="Roboto"/>
              </a:defRPr>
            </a:lvl9pPr>
          </a:lstStyle>
          <a:p/>
        </p:txBody>
      </p:sp>
      <p:sp>
        <p:nvSpPr>
          <p:cNvPr id="96" name="Google Shape;96;p17"/>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97" name="Google Shape;97;p17"/>
          <p:cNvGrpSpPr/>
          <p:nvPr/>
        </p:nvGrpSpPr>
        <p:grpSpPr>
          <a:xfrm>
            <a:off x="0" y="0"/>
            <a:ext cx="9144000" cy="320100"/>
            <a:chOff x="0" y="0"/>
            <a:chExt cx="9144000" cy="320100"/>
          </a:xfrm>
        </p:grpSpPr>
        <p:sp>
          <p:nvSpPr>
            <p:cNvPr id="98" name="Google Shape;98;p17"/>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99" name="Google Shape;99;p17"/>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accent4"/>
        </a:solidFill>
      </p:bgPr>
    </p:bg>
    <p:spTree>
      <p:nvGrpSpPr>
        <p:cNvPr id="100" name="Shape 100"/>
        <p:cNvGrpSpPr/>
        <p:nvPr/>
      </p:nvGrpSpPr>
      <p:grpSpPr>
        <a:xfrm>
          <a:off x="0" y="0"/>
          <a:ext cx="0" cy="0"/>
          <a:chOff x="0" y="0"/>
          <a:chExt cx="0" cy="0"/>
        </a:xfrm>
      </p:grpSpPr>
      <p:sp>
        <p:nvSpPr>
          <p:cNvPr id="101" name="Google Shape;101;p18"/>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accent1"/>
              </a:buClr>
              <a:buSzPts val="6000"/>
              <a:buNone/>
              <a:defRPr sz="6000">
                <a:solidFill>
                  <a:schemeClr val="accent1"/>
                </a:solidFill>
              </a:defRPr>
            </a:lvl1pPr>
            <a:lvl2pPr lvl="1" rtl="0">
              <a:lnSpc>
                <a:spcPct val="85000"/>
              </a:lnSpc>
              <a:spcBef>
                <a:spcPts val="0"/>
              </a:spcBef>
              <a:spcAft>
                <a:spcPts val="0"/>
              </a:spcAft>
              <a:buClr>
                <a:schemeClr val="accent1"/>
              </a:buClr>
              <a:buSzPts val="6000"/>
              <a:buNone/>
              <a:defRPr sz="6000">
                <a:solidFill>
                  <a:schemeClr val="accent1"/>
                </a:solidFill>
              </a:defRPr>
            </a:lvl2pPr>
            <a:lvl3pPr lvl="2" rtl="0">
              <a:lnSpc>
                <a:spcPct val="85000"/>
              </a:lnSpc>
              <a:spcBef>
                <a:spcPts val="0"/>
              </a:spcBef>
              <a:spcAft>
                <a:spcPts val="0"/>
              </a:spcAft>
              <a:buClr>
                <a:schemeClr val="accent1"/>
              </a:buClr>
              <a:buSzPts val="6000"/>
              <a:buNone/>
              <a:defRPr sz="6000">
                <a:solidFill>
                  <a:schemeClr val="accent1"/>
                </a:solidFill>
              </a:defRPr>
            </a:lvl3pPr>
            <a:lvl4pPr lvl="3" rtl="0">
              <a:lnSpc>
                <a:spcPct val="85000"/>
              </a:lnSpc>
              <a:spcBef>
                <a:spcPts val="0"/>
              </a:spcBef>
              <a:spcAft>
                <a:spcPts val="0"/>
              </a:spcAft>
              <a:buClr>
                <a:schemeClr val="accent1"/>
              </a:buClr>
              <a:buSzPts val="6000"/>
              <a:buNone/>
              <a:defRPr sz="6000">
                <a:solidFill>
                  <a:schemeClr val="accent1"/>
                </a:solidFill>
              </a:defRPr>
            </a:lvl4pPr>
            <a:lvl5pPr lvl="4" rtl="0">
              <a:lnSpc>
                <a:spcPct val="85000"/>
              </a:lnSpc>
              <a:spcBef>
                <a:spcPts val="0"/>
              </a:spcBef>
              <a:spcAft>
                <a:spcPts val="0"/>
              </a:spcAft>
              <a:buClr>
                <a:schemeClr val="accent1"/>
              </a:buClr>
              <a:buSzPts val="6000"/>
              <a:buNone/>
              <a:defRPr sz="6000">
                <a:solidFill>
                  <a:schemeClr val="accent1"/>
                </a:solidFill>
              </a:defRPr>
            </a:lvl5pPr>
            <a:lvl6pPr lvl="5" rtl="0">
              <a:lnSpc>
                <a:spcPct val="85000"/>
              </a:lnSpc>
              <a:spcBef>
                <a:spcPts val="0"/>
              </a:spcBef>
              <a:spcAft>
                <a:spcPts val="0"/>
              </a:spcAft>
              <a:buClr>
                <a:schemeClr val="accent1"/>
              </a:buClr>
              <a:buSzPts val="6000"/>
              <a:buNone/>
              <a:defRPr sz="6000">
                <a:solidFill>
                  <a:schemeClr val="accent1"/>
                </a:solidFill>
              </a:defRPr>
            </a:lvl6pPr>
            <a:lvl7pPr lvl="6" rtl="0">
              <a:lnSpc>
                <a:spcPct val="85000"/>
              </a:lnSpc>
              <a:spcBef>
                <a:spcPts val="0"/>
              </a:spcBef>
              <a:spcAft>
                <a:spcPts val="0"/>
              </a:spcAft>
              <a:buClr>
                <a:schemeClr val="accent1"/>
              </a:buClr>
              <a:buSzPts val="6000"/>
              <a:buNone/>
              <a:defRPr sz="6000">
                <a:solidFill>
                  <a:schemeClr val="accent1"/>
                </a:solidFill>
              </a:defRPr>
            </a:lvl7pPr>
            <a:lvl8pPr lvl="7" rtl="0">
              <a:lnSpc>
                <a:spcPct val="85000"/>
              </a:lnSpc>
              <a:spcBef>
                <a:spcPts val="0"/>
              </a:spcBef>
              <a:spcAft>
                <a:spcPts val="0"/>
              </a:spcAft>
              <a:buClr>
                <a:schemeClr val="accent1"/>
              </a:buClr>
              <a:buSzPts val="6000"/>
              <a:buNone/>
              <a:defRPr sz="6000">
                <a:solidFill>
                  <a:schemeClr val="accent1"/>
                </a:solidFill>
              </a:defRPr>
            </a:lvl8pPr>
            <a:lvl9pPr lvl="8" rtl="0">
              <a:lnSpc>
                <a:spcPct val="85000"/>
              </a:lnSpc>
              <a:spcBef>
                <a:spcPts val="0"/>
              </a:spcBef>
              <a:spcAft>
                <a:spcPts val="0"/>
              </a:spcAft>
              <a:buClr>
                <a:schemeClr val="accent1"/>
              </a:buClr>
              <a:buSzPts val="6000"/>
              <a:buNone/>
              <a:defRPr sz="6000">
                <a:solidFill>
                  <a:schemeClr val="accent1"/>
                </a:solidFill>
              </a:defRPr>
            </a:lvl9pPr>
          </a:lstStyle>
          <a:p>
            <a:r>
              <a:t>xx%</a:t>
            </a:r>
          </a:p>
        </p:txBody>
      </p:sp>
      <p:sp>
        <p:nvSpPr>
          <p:cNvPr id="102" name="Google Shape;102;p18"/>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Roboto"/>
              <a:buChar char="●"/>
              <a:defRPr b="1" sz="1800">
                <a:solidFill>
                  <a:schemeClr val="accent1"/>
                </a:solidFill>
                <a:latin typeface="Roboto"/>
                <a:ea typeface="Roboto"/>
                <a:cs typeface="Roboto"/>
                <a:sym typeface="Roboto"/>
              </a:defRPr>
            </a:lvl1pPr>
            <a:lvl2pPr indent="-330200" lvl="1" marL="914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2pPr>
            <a:lvl3pPr indent="-330200" lvl="2" marL="1371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3pPr>
            <a:lvl4pPr indent="-330200" lvl="3" marL="18288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4pPr>
            <a:lvl5pPr indent="-330200" lvl="4" marL="22860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5pPr>
            <a:lvl6pPr indent="-330200" lvl="5" marL="27432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6pPr>
            <a:lvl7pPr indent="-330200" lvl="6" marL="3200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7pPr>
            <a:lvl8pPr indent="-330200" lvl="7" marL="3657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8pPr>
            <a:lvl9pPr indent="-330200" lvl="8" marL="4114800" rtl="0">
              <a:spcBef>
                <a:spcPts val="1600"/>
              </a:spcBef>
              <a:spcAft>
                <a:spcPts val="1600"/>
              </a:spcAft>
              <a:buClr>
                <a:schemeClr val="accent1"/>
              </a:buClr>
              <a:buSzPts val="1600"/>
              <a:buFont typeface="Roboto"/>
              <a:buChar char="■"/>
              <a:defRPr b="1" sz="1600">
                <a:solidFill>
                  <a:schemeClr val="accent1"/>
                </a:solidFill>
                <a:latin typeface="Roboto"/>
                <a:ea typeface="Roboto"/>
                <a:cs typeface="Roboto"/>
                <a:sym typeface="Roboto"/>
              </a:defRPr>
            </a:lvl9pPr>
          </a:lstStyle>
          <a:p/>
        </p:txBody>
      </p:sp>
      <p:sp>
        <p:nvSpPr>
          <p:cNvPr id="103" name="Google Shape;103;p18"/>
          <p:cNvSpPr txBox="1"/>
          <p:nvPr>
            <p:ph idx="12" type="sldNum"/>
          </p:nvPr>
        </p:nvSpPr>
        <p:spPr>
          <a:xfrm>
            <a:off x="8536100" y="4749850"/>
            <a:ext cx="480600" cy="270900"/>
          </a:xfrm>
          <a:prstGeom prst="rect">
            <a:avLst/>
          </a:prstGeom>
          <a:solidFill>
            <a:schemeClr val="accent1"/>
          </a:solidFill>
        </p:spPr>
        <p:txBody>
          <a:bodyPr anchorCtr="0" anchor="ctr" bIns="91425" lIns="91425" spcFirstLastPara="1" rIns="91425" wrap="square" tIns="9142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104" name="Google Shape;104;p18"/>
          <p:cNvGrpSpPr/>
          <p:nvPr/>
        </p:nvGrpSpPr>
        <p:grpSpPr>
          <a:xfrm>
            <a:off x="0" y="0"/>
            <a:ext cx="9144000" cy="320100"/>
            <a:chOff x="0" y="0"/>
            <a:chExt cx="9144000" cy="320100"/>
          </a:xfrm>
        </p:grpSpPr>
        <p:sp>
          <p:nvSpPr>
            <p:cNvPr id="105" name="Google Shape;105;p18"/>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06" name="Google Shape;106;p18"/>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1">
  <p:cSld name="BIG_NUMBER_1_1">
    <p:bg>
      <p:bgPr>
        <a:solidFill>
          <a:schemeClr val="accent6"/>
        </a:solidFill>
      </p:bgPr>
    </p:bg>
    <p:spTree>
      <p:nvGrpSpPr>
        <p:cNvPr id="107" name="Shape 107"/>
        <p:cNvGrpSpPr/>
        <p:nvPr/>
      </p:nvGrpSpPr>
      <p:grpSpPr>
        <a:xfrm>
          <a:off x="0" y="0"/>
          <a:ext cx="0" cy="0"/>
          <a:chOff x="0" y="0"/>
          <a:chExt cx="0" cy="0"/>
        </a:xfrm>
      </p:grpSpPr>
      <p:sp>
        <p:nvSpPr>
          <p:cNvPr id="108" name="Google Shape;108;p19"/>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accent1"/>
              </a:buClr>
              <a:buSzPts val="6000"/>
              <a:buNone/>
              <a:defRPr sz="6000">
                <a:solidFill>
                  <a:schemeClr val="accent1"/>
                </a:solidFill>
              </a:defRPr>
            </a:lvl1pPr>
            <a:lvl2pPr lvl="1" rtl="0">
              <a:lnSpc>
                <a:spcPct val="85000"/>
              </a:lnSpc>
              <a:spcBef>
                <a:spcPts val="0"/>
              </a:spcBef>
              <a:spcAft>
                <a:spcPts val="0"/>
              </a:spcAft>
              <a:buClr>
                <a:schemeClr val="accent1"/>
              </a:buClr>
              <a:buSzPts val="6000"/>
              <a:buNone/>
              <a:defRPr sz="6000">
                <a:solidFill>
                  <a:schemeClr val="accent1"/>
                </a:solidFill>
              </a:defRPr>
            </a:lvl2pPr>
            <a:lvl3pPr lvl="2" rtl="0">
              <a:lnSpc>
                <a:spcPct val="85000"/>
              </a:lnSpc>
              <a:spcBef>
                <a:spcPts val="0"/>
              </a:spcBef>
              <a:spcAft>
                <a:spcPts val="0"/>
              </a:spcAft>
              <a:buClr>
                <a:schemeClr val="accent1"/>
              </a:buClr>
              <a:buSzPts val="6000"/>
              <a:buNone/>
              <a:defRPr sz="6000">
                <a:solidFill>
                  <a:schemeClr val="accent1"/>
                </a:solidFill>
              </a:defRPr>
            </a:lvl3pPr>
            <a:lvl4pPr lvl="3" rtl="0">
              <a:lnSpc>
                <a:spcPct val="85000"/>
              </a:lnSpc>
              <a:spcBef>
                <a:spcPts val="0"/>
              </a:spcBef>
              <a:spcAft>
                <a:spcPts val="0"/>
              </a:spcAft>
              <a:buClr>
                <a:schemeClr val="accent1"/>
              </a:buClr>
              <a:buSzPts val="6000"/>
              <a:buNone/>
              <a:defRPr sz="6000">
                <a:solidFill>
                  <a:schemeClr val="accent1"/>
                </a:solidFill>
              </a:defRPr>
            </a:lvl4pPr>
            <a:lvl5pPr lvl="4" rtl="0">
              <a:lnSpc>
                <a:spcPct val="85000"/>
              </a:lnSpc>
              <a:spcBef>
                <a:spcPts val="0"/>
              </a:spcBef>
              <a:spcAft>
                <a:spcPts val="0"/>
              </a:spcAft>
              <a:buClr>
                <a:schemeClr val="accent1"/>
              </a:buClr>
              <a:buSzPts val="6000"/>
              <a:buNone/>
              <a:defRPr sz="6000">
                <a:solidFill>
                  <a:schemeClr val="accent1"/>
                </a:solidFill>
              </a:defRPr>
            </a:lvl5pPr>
            <a:lvl6pPr lvl="5" rtl="0">
              <a:lnSpc>
                <a:spcPct val="85000"/>
              </a:lnSpc>
              <a:spcBef>
                <a:spcPts val="0"/>
              </a:spcBef>
              <a:spcAft>
                <a:spcPts val="0"/>
              </a:spcAft>
              <a:buClr>
                <a:schemeClr val="accent1"/>
              </a:buClr>
              <a:buSzPts val="6000"/>
              <a:buNone/>
              <a:defRPr sz="6000">
                <a:solidFill>
                  <a:schemeClr val="accent1"/>
                </a:solidFill>
              </a:defRPr>
            </a:lvl6pPr>
            <a:lvl7pPr lvl="6" rtl="0">
              <a:lnSpc>
                <a:spcPct val="85000"/>
              </a:lnSpc>
              <a:spcBef>
                <a:spcPts val="0"/>
              </a:spcBef>
              <a:spcAft>
                <a:spcPts val="0"/>
              </a:spcAft>
              <a:buClr>
                <a:schemeClr val="accent1"/>
              </a:buClr>
              <a:buSzPts val="6000"/>
              <a:buNone/>
              <a:defRPr sz="6000">
                <a:solidFill>
                  <a:schemeClr val="accent1"/>
                </a:solidFill>
              </a:defRPr>
            </a:lvl7pPr>
            <a:lvl8pPr lvl="7" rtl="0">
              <a:lnSpc>
                <a:spcPct val="85000"/>
              </a:lnSpc>
              <a:spcBef>
                <a:spcPts val="0"/>
              </a:spcBef>
              <a:spcAft>
                <a:spcPts val="0"/>
              </a:spcAft>
              <a:buClr>
                <a:schemeClr val="accent1"/>
              </a:buClr>
              <a:buSzPts val="6000"/>
              <a:buNone/>
              <a:defRPr sz="6000">
                <a:solidFill>
                  <a:schemeClr val="accent1"/>
                </a:solidFill>
              </a:defRPr>
            </a:lvl8pPr>
            <a:lvl9pPr lvl="8" rtl="0">
              <a:lnSpc>
                <a:spcPct val="85000"/>
              </a:lnSpc>
              <a:spcBef>
                <a:spcPts val="0"/>
              </a:spcBef>
              <a:spcAft>
                <a:spcPts val="0"/>
              </a:spcAft>
              <a:buClr>
                <a:schemeClr val="accent1"/>
              </a:buClr>
              <a:buSzPts val="6000"/>
              <a:buNone/>
              <a:defRPr sz="6000">
                <a:solidFill>
                  <a:schemeClr val="accent1"/>
                </a:solidFill>
              </a:defRPr>
            </a:lvl9pPr>
          </a:lstStyle>
          <a:p>
            <a:r>
              <a:t>xx%</a:t>
            </a:r>
          </a:p>
        </p:txBody>
      </p:sp>
      <p:sp>
        <p:nvSpPr>
          <p:cNvPr id="109" name="Google Shape;109;p19"/>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Roboto"/>
              <a:buChar char="●"/>
              <a:defRPr b="1" sz="1800">
                <a:solidFill>
                  <a:schemeClr val="accent1"/>
                </a:solidFill>
                <a:latin typeface="Roboto"/>
                <a:ea typeface="Roboto"/>
                <a:cs typeface="Roboto"/>
                <a:sym typeface="Roboto"/>
              </a:defRPr>
            </a:lvl1pPr>
            <a:lvl2pPr indent="-330200" lvl="1" marL="914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2pPr>
            <a:lvl3pPr indent="-330200" lvl="2" marL="1371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3pPr>
            <a:lvl4pPr indent="-330200" lvl="3" marL="18288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4pPr>
            <a:lvl5pPr indent="-330200" lvl="4" marL="22860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5pPr>
            <a:lvl6pPr indent="-330200" lvl="5" marL="27432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6pPr>
            <a:lvl7pPr indent="-330200" lvl="6" marL="3200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7pPr>
            <a:lvl8pPr indent="-330200" lvl="7" marL="3657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8pPr>
            <a:lvl9pPr indent="-330200" lvl="8" marL="4114800" rtl="0">
              <a:spcBef>
                <a:spcPts val="1600"/>
              </a:spcBef>
              <a:spcAft>
                <a:spcPts val="1600"/>
              </a:spcAft>
              <a:buClr>
                <a:schemeClr val="accent1"/>
              </a:buClr>
              <a:buSzPts val="1600"/>
              <a:buFont typeface="Roboto"/>
              <a:buChar char="■"/>
              <a:defRPr b="1" sz="1600">
                <a:solidFill>
                  <a:schemeClr val="accent1"/>
                </a:solidFill>
                <a:latin typeface="Roboto"/>
                <a:ea typeface="Roboto"/>
                <a:cs typeface="Roboto"/>
                <a:sym typeface="Roboto"/>
              </a:defRPr>
            </a:lvl9pPr>
          </a:lstStyle>
          <a:p/>
        </p:txBody>
      </p:sp>
      <p:sp>
        <p:nvSpPr>
          <p:cNvPr id="110" name="Google Shape;110;p19"/>
          <p:cNvSpPr txBox="1"/>
          <p:nvPr>
            <p:ph idx="12" type="sldNum"/>
          </p:nvPr>
        </p:nvSpPr>
        <p:spPr>
          <a:xfrm>
            <a:off x="8536100" y="4749850"/>
            <a:ext cx="480600" cy="270900"/>
          </a:xfrm>
          <a:prstGeom prst="rect">
            <a:avLst/>
          </a:prstGeom>
          <a:solidFill>
            <a:schemeClr val="dk2"/>
          </a:solidFill>
        </p:spPr>
        <p:txBody>
          <a:bodyPr anchorCtr="0" anchor="ctr" bIns="91425" lIns="91425" spcFirstLastPara="1" rIns="91425" wrap="square" tIns="91425">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111" name="Google Shape;111;p19"/>
          <p:cNvGrpSpPr/>
          <p:nvPr/>
        </p:nvGrpSpPr>
        <p:grpSpPr>
          <a:xfrm>
            <a:off x="0" y="0"/>
            <a:ext cx="9144000" cy="320100"/>
            <a:chOff x="0" y="0"/>
            <a:chExt cx="9144000" cy="320100"/>
          </a:xfrm>
        </p:grpSpPr>
        <p:sp>
          <p:nvSpPr>
            <p:cNvPr id="112" name="Google Shape;112;p19"/>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13" name="Google Shape;113;p19"/>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1 1">
  <p:cSld name="BIG_NUMBER_1_1_1">
    <p:bg>
      <p:bgPr>
        <a:solidFill>
          <a:schemeClr val="accent5"/>
        </a:solidFill>
      </p:bgPr>
    </p:bg>
    <p:spTree>
      <p:nvGrpSpPr>
        <p:cNvPr id="114" name="Shape 114"/>
        <p:cNvGrpSpPr/>
        <p:nvPr/>
      </p:nvGrpSpPr>
      <p:grpSpPr>
        <a:xfrm>
          <a:off x="0" y="0"/>
          <a:ext cx="0" cy="0"/>
          <a:chOff x="0" y="0"/>
          <a:chExt cx="0" cy="0"/>
        </a:xfrm>
      </p:grpSpPr>
      <p:sp>
        <p:nvSpPr>
          <p:cNvPr id="115" name="Google Shape;115;p20"/>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lt2"/>
              </a:buClr>
              <a:buSzPts val="6000"/>
              <a:buNone/>
              <a:defRPr sz="6000">
                <a:solidFill>
                  <a:schemeClr val="lt2"/>
                </a:solidFill>
              </a:defRPr>
            </a:lvl1pPr>
            <a:lvl2pPr lvl="1" rtl="0">
              <a:lnSpc>
                <a:spcPct val="85000"/>
              </a:lnSpc>
              <a:spcBef>
                <a:spcPts val="0"/>
              </a:spcBef>
              <a:spcAft>
                <a:spcPts val="0"/>
              </a:spcAft>
              <a:buClr>
                <a:schemeClr val="lt2"/>
              </a:buClr>
              <a:buSzPts val="6000"/>
              <a:buNone/>
              <a:defRPr sz="6000">
                <a:solidFill>
                  <a:schemeClr val="lt2"/>
                </a:solidFill>
              </a:defRPr>
            </a:lvl2pPr>
            <a:lvl3pPr lvl="2" rtl="0">
              <a:lnSpc>
                <a:spcPct val="85000"/>
              </a:lnSpc>
              <a:spcBef>
                <a:spcPts val="0"/>
              </a:spcBef>
              <a:spcAft>
                <a:spcPts val="0"/>
              </a:spcAft>
              <a:buClr>
                <a:schemeClr val="lt2"/>
              </a:buClr>
              <a:buSzPts val="6000"/>
              <a:buNone/>
              <a:defRPr sz="6000">
                <a:solidFill>
                  <a:schemeClr val="lt2"/>
                </a:solidFill>
              </a:defRPr>
            </a:lvl3pPr>
            <a:lvl4pPr lvl="3" rtl="0">
              <a:lnSpc>
                <a:spcPct val="85000"/>
              </a:lnSpc>
              <a:spcBef>
                <a:spcPts val="0"/>
              </a:spcBef>
              <a:spcAft>
                <a:spcPts val="0"/>
              </a:spcAft>
              <a:buClr>
                <a:schemeClr val="lt2"/>
              </a:buClr>
              <a:buSzPts val="6000"/>
              <a:buNone/>
              <a:defRPr sz="6000">
                <a:solidFill>
                  <a:schemeClr val="lt2"/>
                </a:solidFill>
              </a:defRPr>
            </a:lvl4pPr>
            <a:lvl5pPr lvl="4" rtl="0">
              <a:lnSpc>
                <a:spcPct val="85000"/>
              </a:lnSpc>
              <a:spcBef>
                <a:spcPts val="0"/>
              </a:spcBef>
              <a:spcAft>
                <a:spcPts val="0"/>
              </a:spcAft>
              <a:buClr>
                <a:schemeClr val="lt2"/>
              </a:buClr>
              <a:buSzPts val="6000"/>
              <a:buNone/>
              <a:defRPr sz="6000">
                <a:solidFill>
                  <a:schemeClr val="lt2"/>
                </a:solidFill>
              </a:defRPr>
            </a:lvl5pPr>
            <a:lvl6pPr lvl="5" rtl="0">
              <a:lnSpc>
                <a:spcPct val="85000"/>
              </a:lnSpc>
              <a:spcBef>
                <a:spcPts val="0"/>
              </a:spcBef>
              <a:spcAft>
                <a:spcPts val="0"/>
              </a:spcAft>
              <a:buClr>
                <a:schemeClr val="lt2"/>
              </a:buClr>
              <a:buSzPts val="6000"/>
              <a:buNone/>
              <a:defRPr sz="6000">
                <a:solidFill>
                  <a:schemeClr val="lt2"/>
                </a:solidFill>
              </a:defRPr>
            </a:lvl6pPr>
            <a:lvl7pPr lvl="6" rtl="0">
              <a:lnSpc>
                <a:spcPct val="85000"/>
              </a:lnSpc>
              <a:spcBef>
                <a:spcPts val="0"/>
              </a:spcBef>
              <a:spcAft>
                <a:spcPts val="0"/>
              </a:spcAft>
              <a:buClr>
                <a:schemeClr val="lt2"/>
              </a:buClr>
              <a:buSzPts val="6000"/>
              <a:buNone/>
              <a:defRPr sz="6000">
                <a:solidFill>
                  <a:schemeClr val="lt2"/>
                </a:solidFill>
              </a:defRPr>
            </a:lvl7pPr>
            <a:lvl8pPr lvl="7" rtl="0">
              <a:lnSpc>
                <a:spcPct val="85000"/>
              </a:lnSpc>
              <a:spcBef>
                <a:spcPts val="0"/>
              </a:spcBef>
              <a:spcAft>
                <a:spcPts val="0"/>
              </a:spcAft>
              <a:buClr>
                <a:schemeClr val="lt2"/>
              </a:buClr>
              <a:buSzPts val="6000"/>
              <a:buNone/>
              <a:defRPr sz="6000">
                <a:solidFill>
                  <a:schemeClr val="lt2"/>
                </a:solidFill>
              </a:defRPr>
            </a:lvl8pPr>
            <a:lvl9pPr lvl="8" rtl="0">
              <a:lnSpc>
                <a:spcPct val="85000"/>
              </a:lnSpc>
              <a:spcBef>
                <a:spcPts val="0"/>
              </a:spcBef>
              <a:spcAft>
                <a:spcPts val="0"/>
              </a:spcAft>
              <a:buClr>
                <a:schemeClr val="lt2"/>
              </a:buClr>
              <a:buSzPts val="6000"/>
              <a:buNone/>
              <a:defRPr sz="6000">
                <a:solidFill>
                  <a:schemeClr val="lt2"/>
                </a:solidFill>
              </a:defRPr>
            </a:lvl9pPr>
          </a:lstStyle>
          <a:p>
            <a:r>
              <a:t>xx%</a:t>
            </a:r>
          </a:p>
        </p:txBody>
      </p:sp>
      <p:sp>
        <p:nvSpPr>
          <p:cNvPr id="116" name="Google Shape;116;p20"/>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2"/>
              </a:buClr>
              <a:buSzPts val="1800"/>
              <a:buFont typeface="Roboto"/>
              <a:buChar char="●"/>
              <a:defRPr b="1" sz="1800">
                <a:solidFill>
                  <a:schemeClr val="lt2"/>
                </a:solidFill>
                <a:latin typeface="Roboto"/>
                <a:ea typeface="Roboto"/>
                <a:cs typeface="Roboto"/>
                <a:sym typeface="Roboto"/>
              </a:defRPr>
            </a:lvl1pPr>
            <a:lvl2pPr indent="-330200" lvl="1" marL="9144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2pPr>
            <a:lvl3pPr indent="-330200" lvl="2" marL="13716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3pPr>
            <a:lvl4pPr indent="-330200" lvl="3" marL="18288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4pPr>
            <a:lvl5pPr indent="-330200" lvl="4" marL="22860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5pPr>
            <a:lvl6pPr indent="-330200" lvl="5" marL="27432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6pPr>
            <a:lvl7pPr indent="-330200" lvl="6" marL="32004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7pPr>
            <a:lvl8pPr indent="-330200" lvl="7" marL="36576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8pPr>
            <a:lvl9pPr indent="-330200" lvl="8" marL="4114800" rtl="0">
              <a:spcBef>
                <a:spcPts val="1600"/>
              </a:spcBef>
              <a:spcAft>
                <a:spcPts val="1600"/>
              </a:spcAft>
              <a:buClr>
                <a:schemeClr val="lt2"/>
              </a:buClr>
              <a:buSzPts val="1600"/>
              <a:buFont typeface="Roboto"/>
              <a:buChar char="■"/>
              <a:defRPr b="1" sz="1600">
                <a:solidFill>
                  <a:schemeClr val="lt2"/>
                </a:solidFill>
                <a:latin typeface="Roboto"/>
                <a:ea typeface="Roboto"/>
                <a:cs typeface="Roboto"/>
                <a:sym typeface="Roboto"/>
              </a:defRPr>
            </a:lvl9pPr>
          </a:lstStyle>
          <a:p/>
        </p:txBody>
      </p:sp>
      <p:sp>
        <p:nvSpPr>
          <p:cNvPr id="117" name="Google Shape;117;p20"/>
          <p:cNvSpPr txBox="1"/>
          <p:nvPr>
            <p:ph idx="12" type="sldNum"/>
          </p:nvPr>
        </p:nvSpPr>
        <p:spPr>
          <a:xfrm>
            <a:off x="8536100" y="4749850"/>
            <a:ext cx="480600" cy="270900"/>
          </a:xfrm>
          <a:prstGeom prst="rect">
            <a:avLst/>
          </a:prstGeom>
          <a:solidFill>
            <a:schemeClr val="accent1"/>
          </a:solidFill>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118" name="Google Shape;118;p20"/>
          <p:cNvGrpSpPr/>
          <p:nvPr/>
        </p:nvGrpSpPr>
        <p:grpSpPr>
          <a:xfrm>
            <a:off x="0" y="0"/>
            <a:ext cx="9144000" cy="320100"/>
            <a:chOff x="0" y="0"/>
            <a:chExt cx="9144000" cy="320100"/>
          </a:xfrm>
        </p:grpSpPr>
        <p:sp>
          <p:nvSpPr>
            <p:cNvPr id="119" name="Google Shape;119;p20"/>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20" name="Google Shape;120;p20"/>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729450" y="1322450"/>
            <a:ext cx="7688400" cy="2883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3600"/>
              <a:buNone/>
              <a:defRPr sz="3600">
                <a:solidFill>
                  <a:schemeClr val="lt2"/>
                </a:solidFill>
              </a:defRPr>
            </a:lvl1pPr>
            <a:lvl2pPr lvl="1"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2pPr>
            <a:lvl3pPr lvl="2"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3pPr>
            <a:lvl4pPr lvl="3"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4pPr>
            <a:lvl5pPr lvl="4"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5pPr>
            <a:lvl6pPr lvl="5"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6pPr>
            <a:lvl7pPr lvl="6"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7pPr>
            <a:lvl8pPr lvl="7"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8pPr>
            <a:lvl9pPr lvl="8"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9pPr>
          </a:lstStyle>
          <a:p/>
        </p:txBody>
      </p:sp>
      <p:grpSp>
        <p:nvGrpSpPr>
          <p:cNvPr id="17" name="Google Shape;17;p3"/>
          <p:cNvGrpSpPr/>
          <p:nvPr/>
        </p:nvGrpSpPr>
        <p:grpSpPr>
          <a:xfrm>
            <a:off x="0" y="0"/>
            <a:ext cx="9144000" cy="320100"/>
            <a:chOff x="0" y="0"/>
            <a:chExt cx="9144000" cy="320100"/>
          </a:xfrm>
        </p:grpSpPr>
        <p:sp>
          <p:nvSpPr>
            <p:cNvPr id="18" name="Google Shape;18;p3"/>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9" name="Google Shape;19;p3"/>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cSld name="TITLE_AND_BODY_1">
    <p:bg>
      <p:bgPr>
        <a:solidFill>
          <a:schemeClr val="accent5"/>
        </a:solidFill>
      </p:bgPr>
    </p:bg>
    <p:spTree>
      <p:nvGrpSpPr>
        <p:cNvPr id="121" name="Shape 121"/>
        <p:cNvGrpSpPr/>
        <p:nvPr/>
      </p:nvGrpSpPr>
      <p:grpSpPr>
        <a:xfrm>
          <a:off x="0" y="0"/>
          <a:ext cx="0" cy="0"/>
          <a:chOff x="0" y="0"/>
          <a:chExt cx="0" cy="0"/>
        </a:xfrm>
      </p:grpSpPr>
      <p:sp>
        <p:nvSpPr>
          <p:cNvPr id="122" name="Google Shape;122;p2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brand drk)">
  <p:cSld name="color (brand drk)">
    <p:bg>
      <p:bgPr>
        <a:solidFill>
          <a:srgbClr val="434343"/>
        </a:solidFill>
      </p:bgPr>
    </p:bg>
    <p:spTree>
      <p:nvGrpSpPr>
        <p:cNvPr id="123" name="Shape 123"/>
        <p:cNvGrpSpPr/>
        <p:nvPr/>
      </p:nvGrpSpPr>
      <p:grpSpPr>
        <a:xfrm>
          <a:off x="0" y="0"/>
          <a:ext cx="0" cy="0"/>
          <a:chOff x="0" y="0"/>
          <a:chExt cx="0" cy="0"/>
        </a:xfrm>
      </p:grpSpPr>
      <p:sp>
        <p:nvSpPr>
          <p:cNvPr id="124" name="Google Shape;124;p22"/>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5" name="Shape 125"/>
        <p:cNvGrpSpPr/>
        <p:nvPr/>
      </p:nvGrpSpPr>
      <p:grpSpPr>
        <a:xfrm>
          <a:off x="0" y="0"/>
          <a:ext cx="0" cy="0"/>
          <a:chOff x="0" y="0"/>
          <a:chExt cx="0" cy="0"/>
        </a:xfrm>
      </p:grpSpPr>
      <p:sp>
        <p:nvSpPr>
          <p:cNvPr id="126" name="Google Shape;126;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28" name="Google Shape;12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Content-Open_1_1">
    <p:spTree>
      <p:nvGrpSpPr>
        <p:cNvPr id="129" name="Shape 129"/>
        <p:cNvGrpSpPr/>
        <p:nvPr/>
      </p:nvGrpSpPr>
      <p:grpSpPr>
        <a:xfrm>
          <a:off x="0" y="0"/>
          <a:ext cx="0" cy="0"/>
          <a:chOff x="0" y="0"/>
          <a:chExt cx="0" cy="0"/>
        </a:xfrm>
      </p:grpSpPr>
      <p:sp>
        <p:nvSpPr>
          <p:cNvPr id="130" name="Google Shape;130;p24"/>
          <p:cNvSpPr txBox="1"/>
          <p:nvPr>
            <p:ph type="title"/>
          </p:nvPr>
        </p:nvSpPr>
        <p:spPr>
          <a:xfrm>
            <a:off x="172063" y="2114800"/>
            <a:ext cx="8799900" cy="734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chemeClr val="accent1"/>
              </a:buClr>
              <a:buSzPts val="3000"/>
              <a:buFont typeface="Roboto"/>
              <a:buNone/>
              <a:defRPr b="1" i="0" sz="3000" u="none" cap="none" strike="noStrike">
                <a:solidFill>
                  <a:schemeClr val="accent1"/>
                </a:solidFill>
                <a:latin typeface="Roboto"/>
                <a:ea typeface="Roboto"/>
                <a:cs typeface="Roboto"/>
                <a:sym typeface="Roboto"/>
              </a:defRPr>
            </a:lvl1pPr>
            <a:lvl2pPr lvl="1"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2pPr>
            <a:lvl3pPr lvl="2"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3pPr>
            <a:lvl4pPr lvl="3"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4pPr>
            <a:lvl5pPr lvl="4"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5pPr>
            <a:lvl6pPr lvl="5"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6pPr>
            <a:lvl7pPr lvl="6"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7pPr>
            <a:lvl8pPr lvl="7"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8pPr>
            <a:lvl9pPr lvl="8"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9pPr>
          </a:lstStyle>
          <a:p/>
        </p:txBody>
      </p:sp>
      <p:sp>
        <p:nvSpPr>
          <p:cNvPr id="131" name="Google Shape;131;p24"/>
          <p:cNvSpPr txBox="1"/>
          <p:nvPr>
            <p:ph idx="1" type="subTitle"/>
          </p:nvPr>
        </p:nvSpPr>
        <p:spPr>
          <a:xfrm>
            <a:off x="172075" y="2906513"/>
            <a:ext cx="8799900" cy="85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1pPr>
            <a:lvl2pPr lvl="1"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2pPr>
            <a:lvl3pPr lvl="2"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3pPr>
            <a:lvl4pPr lvl="3"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4pPr>
            <a:lvl5pPr lvl="4"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5pPr>
            <a:lvl6pPr lvl="5"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6pPr>
            <a:lvl7pPr lvl="6"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7pPr>
            <a:lvl8pPr lvl="7"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8pPr>
            <a:lvl9pPr lvl="8" rtl="0">
              <a:spcBef>
                <a:spcPts val="1600"/>
              </a:spcBef>
              <a:spcAft>
                <a:spcPts val="1600"/>
              </a:spcAft>
              <a:buClr>
                <a:schemeClr val="accent1"/>
              </a:buClr>
              <a:buSzPts val="4100"/>
              <a:buFont typeface="Roboto Black"/>
              <a:buNone/>
              <a:defRPr sz="4100">
                <a:solidFill>
                  <a:schemeClr val="accent1"/>
                </a:solidFill>
                <a:latin typeface="Roboto Black"/>
                <a:ea typeface="Roboto Black"/>
                <a:cs typeface="Roboto Black"/>
                <a:sym typeface="Roboto Black"/>
              </a:defRPr>
            </a:lvl9pPr>
          </a:lstStyle>
          <a:p/>
        </p:txBody>
      </p:sp>
      <p:sp>
        <p:nvSpPr>
          <p:cNvPr id="132" name="Google Shape;132;p24"/>
          <p:cNvSpPr txBox="1"/>
          <p:nvPr>
            <p:ph idx="2" type="subTitle"/>
          </p:nvPr>
        </p:nvSpPr>
        <p:spPr>
          <a:xfrm>
            <a:off x="172063" y="3787000"/>
            <a:ext cx="8799900" cy="494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Font typeface="Roboto"/>
              <a:buNone/>
              <a:defRPr sz="1500">
                <a:solidFill>
                  <a:schemeClr val="accent1"/>
                </a:solidFill>
                <a:latin typeface="Roboto"/>
                <a:ea typeface="Roboto"/>
                <a:cs typeface="Roboto"/>
                <a:sym typeface="Roboto"/>
              </a:defRPr>
            </a:lvl1pPr>
            <a:lvl2pPr lvl="1"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2pPr>
            <a:lvl3pPr lvl="2"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3pPr>
            <a:lvl4pPr lvl="3"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4pPr>
            <a:lvl5pPr lvl="4"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5pPr>
            <a:lvl6pPr lvl="5"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6pPr>
            <a:lvl7pPr lvl="6"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7pPr>
            <a:lvl8pPr lvl="7"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8pPr>
            <a:lvl9pPr lvl="8" rtl="0">
              <a:spcBef>
                <a:spcPts val="1600"/>
              </a:spcBef>
              <a:spcAft>
                <a:spcPts val="1600"/>
              </a:spcAft>
              <a:buClr>
                <a:schemeClr val="accent1"/>
              </a:buClr>
              <a:buSzPts val="1500"/>
              <a:buFont typeface="Roboto"/>
              <a:buNone/>
              <a:defRPr sz="1500">
                <a:solidFill>
                  <a:schemeClr val="accent1"/>
                </a:solidFill>
                <a:latin typeface="Roboto"/>
                <a:ea typeface="Roboto"/>
                <a:cs typeface="Roboto"/>
                <a:sym typeface="Roboto"/>
              </a:defRPr>
            </a:lvl9pPr>
          </a:lstStyle>
          <a:p/>
        </p:txBody>
      </p:sp>
      <p:sp>
        <p:nvSpPr>
          <p:cNvPr id="133" name="Google Shape;133;p24"/>
          <p:cNvSpPr/>
          <p:nvPr/>
        </p:nvSpPr>
        <p:spPr>
          <a:xfrm>
            <a:off x="0" y="-5125"/>
            <a:ext cx="9144000" cy="10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txBox="1"/>
          <p:nvPr>
            <p:ph idx="12" type="sldNum"/>
          </p:nvPr>
        </p:nvSpPr>
        <p:spPr>
          <a:xfrm>
            <a:off x="8492959" y="46490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Mono Regular"/>
                <a:ea typeface="Roboto Mono Regular"/>
                <a:cs typeface="Roboto Mono Regular"/>
                <a:sym typeface="Roboto Mono Regular"/>
              </a:defRPr>
            </a:lvl1pPr>
            <a:lvl2pPr lvl="1">
              <a:buNone/>
              <a:defRPr>
                <a:solidFill>
                  <a:schemeClr val="lt2"/>
                </a:solidFill>
                <a:latin typeface="Roboto Mono Regular"/>
                <a:ea typeface="Roboto Mono Regular"/>
                <a:cs typeface="Roboto Mono Regular"/>
                <a:sym typeface="Roboto Mono Regular"/>
              </a:defRPr>
            </a:lvl2pPr>
            <a:lvl3pPr lvl="2">
              <a:buNone/>
              <a:defRPr>
                <a:solidFill>
                  <a:schemeClr val="lt2"/>
                </a:solidFill>
                <a:latin typeface="Roboto Mono Regular"/>
                <a:ea typeface="Roboto Mono Regular"/>
                <a:cs typeface="Roboto Mono Regular"/>
                <a:sym typeface="Roboto Mono Regular"/>
              </a:defRPr>
            </a:lvl3pPr>
            <a:lvl4pPr lvl="3">
              <a:buNone/>
              <a:defRPr>
                <a:solidFill>
                  <a:schemeClr val="lt2"/>
                </a:solidFill>
                <a:latin typeface="Roboto Mono Regular"/>
                <a:ea typeface="Roboto Mono Regular"/>
                <a:cs typeface="Roboto Mono Regular"/>
                <a:sym typeface="Roboto Mono Regular"/>
              </a:defRPr>
            </a:lvl4pPr>
            <a:lvl5pPr lvl="4">
              <a:buNone/>
              <a:defRPr>
                <a:solidFill>
                  <a:schemeClr val="lt2"/>
                </a:solidFill>
                <a:latin typeface="Roboto Mono Regular"/>
                <a:ea typeface="Roboto Mono Regular"/>
                <a:cs typeface="Roboto Mono Regular"/>
                <a:sym typeface="Roboto Mono Regular"/>
              </a:defRPr>
            </a:lvl5pPr>
            <a:lvl6pPr lvl="5">
              <a:buNone/>
              <a:defRPr>
                <a:solidFill>
                  <a:schemeClr val="lt2"/>
                </a:solidFill>
                <a:latin typeface="Roboto Mono Regular"/>
                <a:ea typeface="Roboto Mono Regular"/>
                <a:cs typeface="Roboto Mono Regular"/>
                <a:sym typeface="Roboto Mono Regular"/>
              </a:defRPr>
            </a:lvl6pPr>
            <a:lvl7pPr lvl="6">
              <a:buNone/>
              <a:defRPr>
                <a:solidFill>
                  <a:schemeClr val="lt2"/>
                </a:solidFill>
                <a:latin typeface="Roboto Mono Regular"/>
                <a:ea typeface="Roboto Mono Regular"/>
                <a:cs typeface="Roboto Mono Regular"/>
                <a:sym typeface="Roboto Mono Regular"/>
              </a:defRPr>
            </a:lvl7pPr>
            <a:lvl8pPr lvl="7">
              <a:buNone/>
              <a:defRPr>
                <a:solidFill>
                  <a:schemeClr val="lt2"/>
                </a:solidFill>
                <a:latin typeface="Roboto Mono Regular"/>
                <a:ea typeface="Roboto Mono Regular"/>
                <a:cs typeface="Roboto Mono Regular"/>
                <a:sym typeface="Roboto Mono Regular"/>
              </a:defRPr>
            </a:lvl8pPr>
            <a:lvl9pPr lvl="8">
              <a:buNone/>
              <a:defRPr>
                <a:solidFill>
                  <a:schemeClr val="lt2"/>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Text">
  <p:cSld name="Content-Text">
    <p:spTree>
      <p:nvGrpSpPr>
        <p:cNvPr id="135" name="Shape 135"/>
        <p:cNvGrpSpPr/>
        <p:nvPr/>
      </p:nvGrpSpPr>
      <p:grpSpPr>
        <a:xfrm>
          <a:off x="0" y="0"/>
          <a:ext cx="0" cy="0"/>
          <a:chOff x="0" y="0"/>
          <a:chExt cx="0" cy="0"/>
        </a:xfrm>
      </p:grpSpPr>
      <p:sp>
        <p:nvSpPr>
          <p:cNvPr id="136" name="Google Shape;136;p25"/>
          <p:cNvSpPr txBox="1"/>
          <p:nvPr>
            <p:ph type="title"/>
          </p:nvPr>
        </p:nvSpPr>
        <p:spPr>
          <a:xfrm>
            <a:off x="282575" y="415625"/>
            <a:ext cx="7907400" cy="600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2700"/>
              <a:buFont typeface="Roboto Black"/>
              <a:buNone/>
              <a:defRPr i="0" sz="2700" u="none" cap="none" strike="noStrike">
                <a:solidFill>
                  <a:schemeClr val="accent1"/>
                </a:solidFill>
                <a:latin typeface="Roboto Black"/>
                <a:ea typeface="Roboto Black"/>
                <a:cs typeface="Roboto Black"/>
                <a:sym typeface="Roboto Black"/>
              </a:defRPr>
            </a:lvl1pPr>
            <a:lvl2pPr lvl="1" rtl="0">
              <a:spcBef>
                <a:spcPts val="0"/>
              </a:spcBef>
              <a:spcAft>
                <a:spcPts val="0"/>
              </a:spcAft>
              <a:buSzPts val="2800"/>
              <a:buFont typeface="Roboto Black"/>
              <a:buNone/>
              <a:defRPr sz="1800">
                <a:latin typeface="Roboto Black"/>
                <a:ea typeface="Roboto Black"/>
                <a:cs typeface="Roboto Black"/>
                <a:sym typeface="Roboto Black"/>
              </a:defRPr>
            </a:lvl2pPr>
            <a:lvl3pPr lvl="2" rtl="0">
              <a:spcBef>
                <a:spcPts val="0"/>
              </a:spcBef>
              <a:spcAft>
                <a:spcPts val="0"/>
              </a:spcAft>
              <a:buSzPts val="2800"/>
              <a:buFont typeface="Roboto Black"/>
              <a:buNone/>
              <a:defRPr sz="1800">
                <a:latin typeface="Roboto Black"/>
                <a:ea typeface="Roboto Black"/>
                <a:cs typeface="Roboto Black"/>
                <a:sym typeface="Roboto Black"/>
              </a:defRPr>
            </a:lvl3pPr>
            <a:lvl4pPr lvl="3" rtl="0">
              <a:spcBef>
                <a:spcPts val="0"/>
              </a:spcBef>
              <a:spcAft>
                <a:spcPts val="0"/>
              </a:spcAft>
              <a:buSzPts val="2800"/>
              <a:buFont typeface="Roboto Black"/>
              <a:buNone/>
              <a:defRPr sz="1800">
                <a:latin typeface="Roboto Black"/>
                <a:ea typeface="Roboto Black"/>
                <a:cs typeface="Roboto Black"/>
                <a:sym typeface="Roboto Black"/>
              </a:defRPr>
            </a:lvl4pPr>
            <a:lvl5pPr lvl="4" rtl="0">
              <a:spcBef>
                <a:spcPts val="0"/>
              </a:spcBef>
              <a:spcAft>
                <a:spcPts val="0"/>
              </a:spcAft>
              <a:buSzPts val="2800"/>
              <a:buFont typeface="Roboto Black"/>
              <a:buNone/>
              <a:defRPr sz="1800">
                <a:latin typeface="Roboto Black"/>
                <a:ea typeface="Roboto Black"/>
                <a:cs typeface="Roboto Black"/>
                <a:sym typeface="Roboto Black"/>
              </a:defRPr>
            </a:lvl5pPr>
            <a:lvl6pPr lvl="5" rtl="0">
              <a:spcBef>
                <a:spcPts val="0"/>
              </a:spcBef>
              <a:spcAft>
                <a:spcPts val="0"/>
              </a:spcAft>
              <a:buSzPts val="2800"/>
              <a:buFont typeface="Roboto Black"/>
              <a:buNone/>
              <a:defRPr sz="1800">
                <a:latin typeface="Roboto Black"/>
                <a:ea typeface="Roboto Black"/>
                <a:cs typeface="Roboto Black"/>
                <a:sym typeface="Roboto Black"/>
              </a:defRPr>
            </a:lvl6pPr>
            <a:lvl7pPr lvl="6" rtl="0">
              <a:spcBef>
                <a:spcPts val="0"/>
              </a:spcBef>
              <a:spcAft>
                <a:spcPts val="0"/>
              </a:spcAft>
              <a:buSzPts val="2800"/>
              <a:buFont typeface="Roboto Black"/>
              <a:buNone/>
              <a:defRPr sz="1800">
                <a:latin typeface="Roboto Black"/>
                <a:ea typeface="Roboto Black"/>
                <a:cs typeface="Roboto Black"/>
                <a:sym typeface="Roboto Black"/>
              </a:defRPr>
            </a:lvl7pPr>
            <a:lvl8pPr lvl="7" rtl="0">
              <a:spcBef>
                <a:spcPts val="0"/>
              </a:spcBef>
              <a:spcAft>
                <a:spcPts val="0"/>
              </a:spcAft>
              <a:buSzPts val="2800"/>
              <a:buFont typeface="Roboto Black"/>
              <a:buNone/>
              <a:defRPr sz="1800">
                <a:latin typeface="Roboto Black"/>
                <a:ea typeface="Roboto Black"/>
                <a:cs typeface="Roboto Black"/>
                <a:sym typeface="Roboto Black"/>
              </a:defRPr>
            </a:lvl8pPr>
            <a:lvl9pPr lvl="8" rtl="0">
              <a:spcBef>
                <a:spcPts val="0"/>
              </a:spcBef>
              <a:spcAft>
                <a:spcPts val="0"/>
              </a:spcAft>
              <a:buSzPts val="2800"/>
              <a:buFont typeface="Roboto Black"/>
              <a:buNone/>
              <a:defRPr sz="1800">
                <a:latin typeface="Roboto Black"/>
                <a:ea typeface="Roboto Black"/>
                <a:cs typeface="Roboto Black"/>
                <a:sym typeface="Roboto Black"/>
              </a:defRPr>
            </a:lvl9pPr>
          </a:lstStyle>
          <a:p/>
        </p:txBody>
      </p:sp>
      <p:sp>
        <p:nvSpPr>
          <p:cNvPr id="137" name="Google Shape;137;p25"/>
          <p:cNvSpPr txBox="1"/>
          <p:nvPr>
            <p:ph idx="1" type="body"/>
          </p:nvPr>
        </p:nvSpPr>
        <p:spPr>
          <a:xfrm>
            <a:off x="434975" y="1119188"/>
            <a:ext cx="7907400" cy="35307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5000"/>
              </a:lnSpc>
              <a:spcBef>
                <a:spcPts val="900"/>
              </a:spcBef>
              <a:spcAft>
                <a:spcPts val="0"/>
              </a:spcAft>
              <a:buClr>
                <a:schemeClr val="accent1"/>
              </a:buClr>
              <a:buSzPts val="2000"/>
              <a:buFont typeface="Roboto"/>
              <a:buChar char="•"/>
              <a:defRPr b="1" i="0" sz="2000" u="none" cap="none" strike="noStrike">
                <a:solidFill>
                  <a:schemeClr val="accent1"/>
                </a:solidFill>
                <a:latin typeface="Roboto"/>
                <a:ea typeface="Roboto"/>
                <a:cs typeface="Roboto"/>
                <a:sym typeface="Roboto"/>
              </a:defRPr>
            </a:lvl1pPr>
            <a:lvl2pPr indent="-330200" lvl="1" marL="914400" marR="0" rtl="0" algn="l">
              <a:lnSpc>
                <a:spcPct val="115000"/>
              </a:lnSpc>
              <a:spcBef>
                <a:spcPts val="1600"/>
              </a:spcBef>
              <a:spcAft>
                <a:spcPts val="0"/>
              </a:spcAft>
              <a:buClr>
                <a:schemeClr val="accent1"/>
              </a:buClr>
              <a:buSzPts val="1600"/>
              <a:buFont typeface="Roboto"/>
              <a:buChar char="–"/>
              <a:defRPr b="1" i="0" sz="1600" u="none" cap="none" strike="noStrike">
                <a:solidFill>
                  <a:schemeClr val="accent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accent1"/>
              </a:buClr>
              <a:buSzPts val="1400"/>
              <a:buFont typeface="Roboto"/>
              <a:buChar char="&gt;"/>
              <a:defRPr b="1" i="0" sz="1400" u="none" cap="none" strike="noStrike">
                <a:solidFill>
                  <a:schemeClr val="accent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accent1"/>
              </a:buClr>
              <a:buSzPts val="1200"/>
              <a:buFont typeface="Roboto"/>
              <a:buChar char="–"/>
              <a:defRPr b="1" i="0" sz="1200" u="none" cap="none" strike="noStrike">
                <a:solidFill>
                  <a:schemeClr val="accent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accent1"/>
              </a:buClr>
              <a:buSzPts val="1200"/>
              <a:buFont typeface="Roboto"/>
              <a:buChar char="&gt;"/>
              <a:defRPr b="1" i="0" sz="1200" u="none" cap="none" strike="noStrike">
                <a:solidFill>
                  <a:schemeClr val="accent1"/>
                </a:solidFill>
                <a:latin typeface="Roboto"/>
                <a:ea typeface="Roboto"/>
                <a:cs typeface="Roboto"/>
                <a:sym typeface="Roboto"/>
              </a:defRPr>
            </a:lvl5pPr>
            <a:lvl6pPr indent="-314325" lvl="5" marL="2743200" marR="0" rtl="0" algn="l">
              <a:lnSpc>
                <a:spcPct val="115000"/>
              </a:lnSpc>
              <a:spcBef>
                <a:spcPts val="1600"/>
              </a:spcBef>
              <a:spcAft>
                <a:spcPts val="0"/>
              </a:spcAft>
              <a:buClr>
                <a:schemeClr val="dk1"/>
              </a:buClr>
              <a:buSzPts val="1350"/>
              <a:buFont typeface="Roboto"/>
              <a:buChar char="•"/>
              <a:defRPr b="1" i="0" sz="1350" u="none" cap="none" strike="noStrike">
                <a:solidFill>
                  <a:schemeClr val="dk1"/>
                </a:solidFill>
                <a:latin typeface="Roboto"/>
                <a:ea typeface="Roboto"/>
                <a:cs typeface="Roboto"/>
                <a:sym typeface="Roboto"/>
              </a:defRPr>
            </a:lvl6pPr>
            <a:lvl7pPr indent="-314325" lvl="6" marL="3200400" marR="0" rtl="0" algn="l">
              <a:lnSpc>
                <a:spcPct val="115000"/>
              </a:lnSpc>
              <a:spcBef>
                <a:spcPts val="1600"/>
              </a:spcBef>
              <a:spcAft>
                <a:spcPts val="0"/>
              </a:spcAft>
              <a:buClr>
                <a:schemeClr val="dk1"/>
              </a:buClr>
              <a:buSzPts val="1350"/>
              <a:buFont typeface="Roboto"/>
              <a:buChar char="•"/>
              <a:defRPr b="1" i="0" sz="1350" u="none" cap="none" strike="noStrike">
                <a:solidFill>
                  <a:schemeClr val="dk1"/>
                </a:solidFill>
                <a:latin typeface="Roboto"/>
                <a:ea typeface="Roboto"/>
                <a:cs typeface="Roboto"/>
                <a:sym typeface="Roboto"/>
              </a:defRPr>
            </a:lvl7pPr>
            <a:lvl8pPr indent="-314325" lvl="7" marL="3657600" marR="0" rtl="0" algn="l">
              <a:lnSpc>
                <a:spcPct val="115000"/>
              </a:lnSpc>
              <a:spcBef>
                <a:spcPts val="1600"/>
              </a:spcBef>
              <a:spcAft>
                <a:spcPts val="0"/>
              </a:spcAft>
              <a:buClr>
                <a:schemeClr val="dk1"/>
              </a:buClr>
              <a:buSzPts val="1350"/>
              <a:buFont typeface="Roboto"/>
              <a:buChar char="•"/>
              <a:defRPr b="1" i="0" sz="1350" u="none" cap="none" strike="noStrike">
                <a:solidFill>
                  <a:schemeClr val="dk1"/>
                </a:solidFill>
                <a:latin typeface="Roboto"/>
                <a:ea typeface="Roboto"/>
                <a:cs typeface="Roboto"/>
                <a:sym typeface="Roboto"/>
              </a:defRPr>
            </a:lvl8pPr>
            <a:lvl9pPr indent="-314325" lvl="8" marL="4114800" marR="0" rtl="0" algn="l">
              <a:lnSpc>
                <a:spcPct val="115000"/>
              </a:lnSpc>
              <a:spcBef>
                <a:spcPts val="1600"/>
              </a:spcBef>
              <a:spcAft>
                <a:spcPts val="1600"/>
              </a:spcAft>
              <a:buClr>
                <a:schemeClr val="dk1"/>
              </a:buClr>
              <a:buSzPts val="1350"/>
              <a:buFont typeface="Roboto"/>
              <a:buChar char="•"/>
              <a:defRPr b="1" i="0" sz="1350" u="none" cap="none" strike="noStrike">
                <a:solidFill>
                  <a:schemeClr val="dk1"/>
                </a:solidFill>
                <a:latin typeface="Roboto"/>
                <a:ea typeface="Roboto"/>
                <a:cs typeface="Roboto"/>
                <a:sym typeface="Roboto"/>
              </a:defRPr>
            </a:lvl9pPr>
          </a:lstStyle>
          <a:p/>
        </p:txBody>
      </p:sp>
      <p:sp>
        <p:nvSpPr>
          <p:cNvPr id="138" name="Google Shape;138;p25"/>
          <p:cNvSpPr txBox="1"/>
          <p:nvPr>
            <p:ph idx="12" type="sldNum"/>
          </p:nvPr>
        </p:nvSpPr>
        <p:spPr>
          <a:xfrm>
            <a:off x="8595309"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a:ea typeface="Roboto"/>
                <a:cs typeface="Roboto"/>
                <a:sym typeface="Roboto"/>
              </a:defRPr>
            </a:lvl1pPr>
            <a:lvl2pPr lvl="1">
              <a:buNone/>
              <a:defRPr>
                <a:solidFill>
                  <a:schemeClr val="lt2"/>
                </a:solidFill>
                <a:latin typeface="Roboto"/>
                <a:ea typeface="Roboto"/>
                <a:cs typeface="Roboto"/>
                <a:sym typeface="Roboto"/>
              </a:defRPr>
            </a:lvl2pPr>
            <a:lvl3pPr lvl="2">
              <a:buNone/>
              <a:defRPr>
                <a:solidFill>
                  <a:schemeClr val="lt2"/>
                </a:solidFill>
                <a:latin typeface="Roboto"/>
                <a:ea typeface="Roboto"/>
                <a:cs typeface="Roboto"/>
                <a:sym typeface="Roboto"/>
              </a:defRPr>
            </a:lvl3pPr>
            <a:lvl4pPr lvl="3">
              <a:buNone/>
              <a:defRPr>
                <a:solidFill>
                  <a:schemeClr val="lt2"/>
                </a:solidFill>
                <a:latin typeface="Roboto"/>
                <a:ea typeface="Roboto"/>
                <a:cs typeface="Roboto"/>
                <a:sym typeface="Roboto"/>
              </a:defRPr>
            </a:lvl4pPr>
            <a:lvl5pPr lvl="4">
              <a:buNone/>
              <a:defRPr>
                <a:solidFill>
                  <a:schemeClr val="lt2"/>
                </a:solidFill>
                <a:latin typeface="Roboto"/>
                <a:ea typeface="Roboto"/>
                <a:cs typeface="Roboto"/>
                <a:sym typeface="Roboto"/>
              </a:defRPr>
            </a:lvl5pPr>
            <a:lvl6pPr lvl="5">
              <a:buNone/>
              <a:defRPr>
                <a:solidFill>
                  <a:schemeClr val="lt2"/>
                </a:solidFill>
                <a:latin typeface="Roboto"/>
                <a:ea typeface="Roboto"/>
                <a:cs typeface="Roboto"/>
                <a:sym typeface="Roboto"/>
              </a:defRPr>
            </a:lvl6pPr>
            <a:lvl7pPr lvl="6">
              <a:buNone/>
              <a:defRPr>
                <a:solidFill>
                  <a:schemeClr val="lt2"/>
                </a:solidFill>
                <a:latin typeface="Roboto"/>
                <a:ea typeface="Roboto"/>
                <a:cs typeface="Roboto"/>
                <a:sym typeface="Roboto"/>
              </a:defRPr>
            </a:lvl7pPr>
            <a:lvl8pPr lvl="7">
              <a:buNone/>
              <a:defRPr>
                <a:solidFill>
                  <a:schemeClr val="lt2"/>
                </a:solidFill>
                <a:latin typeface="Roboto"/>
                <a:ea typeface="Roboto"/>
                <a:cs typeface="Roboto"/>
                <a:sym typeface="Roboto"/>
              </a:defRPr>
            </a:lvl8pPr>
            <a:lvl9pPr lvl="8">
              <a:buNone/>
              <a:defRPr>
                <a:solidFill>
                  <a:schemeClr val="lt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ontent-Open_2_1">
    <p:bg>
      <p:bgPr>
        <a:gradFill>
          <a:gsLst>
            <a:gs pos="0">
              <a:srgbClr val="00B2E1">
                <a:alpha val="0"/>
              </a:srgbClr>
            </a:gs>
            <a:gs pos="38000">
              <a:srgbClr val="00B2E1">
                <a:alpha val="0"/>
              </a:srgbClr>
            </a:gs>
            <a:gs pos="100000">
              <a:schemeClr val="lt2"/>
            </a:gs>
          </a:gsLst>
          <a:lin ang="5400700" scaled="0"/>
        </a:gradFill>
      </p:bgPr>
    </p:bg>
    <p:spTree>
      <p:nvGrpSpPr>
        <p:cNvPr id="139" name="Shape 139"/>
        <p:cNvGrpSpPr/>
        <p:nvPr/>
      </p:nvGrpSpPr>
      <p:grpSpPr>
        <a:xfrm>
          <a:off x="0" y="0"/>
          <a:ext cx="0" cy="0"/>
          <a:chOff x="0" y="0"/>
          <a:chExt cx="0" cy="0"/>
        </a:xfrm>
      </p:grpSpPr>
      <p:sp>
        <p:nvSpPr>
          <p:cNvPr id="140" name="Google Shape;140;p26"/>
          <p:cNvSpPr/>
          <p:nvPr/>
        </p:nvSpPr>
        <p:spPr>
          <a:xfrm>
            <a:off x="0" y="0"/>
            <a:ext cx="9144000" cy="45600"/>
          </a:xfrm>
          <a:prstGeom prst="rect">
            <a:avLst/>
          </a:prstGeom>
          <a:solidFill>
            <a:schemeClr val="accent1"/>
          </a:solidFill>
          <a:ln>
            <a:noFill/>
          </a:ln>
        </p:spPr>
        <p:txBody>
          <a:bodyPr anchorCtr="0" anchor="t" bIns="36000" lIns="36000" spcFirstLastPara="1" rIns="36000" wrap="square" tIns="36000">
            <a:noAutofit/>
          </a:bodyPr>
          <a:lstStyle/>
          <a:p>
            <a:pPr indent="0" lvl="0" marL="0" marR="0" rtl="0" algn="ctr">
              <a:spcBef>
                <a:spcPts val="0"/>
              </a:spcBef>
              <a:spcAft>
                <a:spcPts val="0"/>
              </a:spcAft>
              <a:buClr>
                <a:schemeClr val="dk1"/>
              </a:buClr>
              <a:buSzPts val="1600"/>
              <a:buFont typeface="Century Gothic"/>
              <a:buNone/>
            </a:pPr>
            <a:r>
              <a:t/>
            </a:r>
            <a:endParaRPr b="0" i="0" sz="1600" u="none" cap="none" strike="noStrike">
              <a:solidFill>
                <a:schemeClr val="dk1"/>
              </a:solidFill>
              <a:latin typeface="Century Gothic"/>
              <a:ea typeface="Century Gothic"/>
              <a:cs typeface="Century Gothic"/>
              <a:sym typeface="Century Gothic"/>
            </a:endParaRPr>
          </a:p>
        </p:txBody>
      </p:sp>
      <p:sp>
        <p:nvSpPr>
          <p:cNvPr id="141" name="Google Shape;141;p26"/>
          <p:cNvSpPr txBox="1"/>
          <p:nvPr>
            <p:ph type="title"/>
          </p:nvPr>
        </p:nvSpPr>
        <p:spPr>
          <a:xfrm>
            <a:off x="282575" y="339425"/>
            <a:ext cx="7907400" cy="488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2100"/>
              <a:buNone/>
              <a:defRPr b="1" i="0" sz="2100" u="none" cap="none" strike="noStrike">
                <a:solidFill>
                  <a:schemeClr val="accent1"/>
                </a:solidFill>
              </a:defRPr>
            </a:lvl1pPr>
            <a:lvl2pPr lvl="1"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9pPr>
          </a:lstStyle>
          <a:p/>
        </p:txBody>
      </p:sp>
      <p:sp>
        <p:nvSpPr>
          <p:cNvPr id="142" name="Google Shape;142;p26"/>
          <p:cNvSpPr txBox="1"/>
          <p:nvPr>
            <p:ph idx="12" type="sldNum"/>
          </p:nvPr>
        </p:nvSpPr>
        <p:spPr>
          <a:xfrm>
            <a:off x="8595309"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Mono Regular"/>
                <a:ea typeface="Roboto Mono Regular"/>
                <a:cs typeface="Roboto Mono Regular"/>
                <a:sym typeface="Roboto Mono Regular"/>
              </a:defRPr>
            </a:lvl1pPr>
            <a:lvl2pPr lvl="1">
              <a:buNone/>
              <a:defRPr>
                <a:solidFill>
                  <a:schemeClr val="lt2"/>
                </a:solidFill>
                <a:latin typeface="Roboto Mono Regular"/>
                <a:ea typeface="Roboto Mono Regular"/>
                <a:cs typeface="Roboto Mono Regular"/>
                <a:sym typeface="Roboto Mono Regular"/>
              </a:defRPr>
            </a:lvl2pPr>
            <a:lvl3pPr lvl="2">
              <a:buNone/>
              <a:defRPr>
                <a:solidFill>
                  <a:schemeClr val="lt2"/>
                </a:solidFill>
                <a:latin typeface="Roboto Mono Regular"/>
                <a:ea typeface="Roboto Mono Regular"/>
                <a:cs typeface="Roboto Mono Regular"/>
                <a:sym typeface="Roboto Mono Regular"/>
              </a:defRPr>
            </a:lvl3pPr>
            <a:lvl4pPr lvl="3">
              <a:buNone/>
              <a:defRPr>
                <a:solidFill>
                  <a:schemeClr val="lt2"/>
                </a:solidFill>
                <a:latin typeface="Roboto Mono Regular"/>
                <a:ea typeface="Roboto Mono Regular"/>
                <a:cs typeface="Roboto Mono Regular"/>
                <a:sym typeface="Roboto Mono Regular"/>
              </a:defRPr>
            </a:lvl4pPr>
            <a:lvl5pPr lvl="4">
              <a:buNone/>
              <a:defRPr>
                <a:solidFill>
                  <a:schemeClr val="lt2"/>
                </a:solidFill>
                <a:latin typeface="Roboto Mono Regular"/>
                <a:ea typeface="Roboto Mono Regular"/>
                <a:cs typeface="Roboto Mono Regular"/>
                <a:sym typeface="Roboto Mono Regular"/>
              </a:defRPr>
            </a:lvl5pPr>
            <a:lvl6pPr lvl="5">
              <a:buNone/>
              <a:defRPr>
                <a:solidFill>
                  <a:schemeClr val="lt2"/>
                </a:solidFill>
                <a:latin typeface="Roboto Mono Regular"/>
                <a:ea typeface="Roboto Mono Regular"/>
                <a:cs typeface="Roboto Mono Regular"/>
                <a:sym typeface="Roboto Mono Regular"/>
              </a:defRPr>
            </a:lvl6pPr>
            <a:lvl7pPr lvl="6">
              <a:buNone/>
              <a:defRPr>
                <a:solidFill>
                  <a:schemeClr val="lt2"/>
                </a:solidFill>
                <a:latin typeface="Roboto Mono Regular"/>
                <a:ea typeface="Roboto Mono Regular"/>
                <a:cs typeface="Roboto Mono Regular"/>
                <a:sym typeface="Roboto Mono Regular"/>
              </a:defRPr>
            </a:lvl7pPr>
            <a:lvl8pPr lvl="7">
              <a:buNone/>
              <a:defRPr>
                <a:solidFill>
                  <a:schemeClr val="lt2"/>
                </a:solidFill>
                <a:latin typeface="Roboto Mono Regular"/>
                <a:ea typeface="Roboto Mono Regular"/>
                <a:cs typeface="Roboto Mono Regular"/>
                <a:sym typeface="Roboto Mono Regular"/>
              </a:defRPr>
            </a:lvl8pPr>
            <a:lvl9pPr lvl="8">
              <a:buNone/>
              <a:defRPr>
                <a:solidFill>
                  <a:schemeClr val="lt2"/>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ntent-Open_2_2">
    <p:bg>
      <p:bgPr>
        <a:solidFill>
          <a:schemeClr val="accent5"/>
        </a:solidFill>
      </p:bgPr>
    </p:bg>
    <p:spTree>
      <p:nvGrpSpPr>
        <p:cNvPr id="143" name="Shape 143"/>
        <p:cNvGrpSpPr/>
        <p:nvPr/>
      </p:nvGrpSpPr>
      <p:grpSpPr>
        <a:xfrm>
          <a:off x="0" y="0"/>
          <a:ext cx="0" cy="0"/>
          <a:chOff x="0" y="0"/>
          <a:chExt cx="0" cy="0"/>
        </a:xfrm>
      </p:grpSpPr>
      <p:sp>
        <p:nvSpPr>
          <p:cNvPr id="144" name="Google Shape;14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Mono Regular"/>
                <a:ea typeface="Roboto Mono Regular"/>
                <a:cs typeface="Roboto Mono Regular"/>
                <a:sym typeface="Roboto Mono Regular"/>
              </a:defRPr>
            </a:lvl1pPr>
            <a:lvl2pPr lvl="1">
              <a:buNone/>
              <a:defRPr>
                <a:solidFill>
                  <a:schemeClr val="lt2"/>
                </a:solidFill>
                <a:latin typeface="Roboto Mono Regular"/>
                <a:ea typeface="Roboto Mono Regular"/>
                <a:cs typeface="Roboto Mono Regular"/>
                <a:sym typeface="Roboto Mono Regular"/>
              </a:defRPr>
            </a:lvl2pPr>
            <a:lvl3pPr lvl="2">
              <a:buNone/>
              <a:defRPr>
                <a:solidFill>
                  <a:schemeClr val="lt2"/>
                </a:solidFill>
                <a:latin typeface="Roboto Mono Regular"/>
                <a:ea typeface="Roboto Mono Regular"/>
                <a:cs typeface="Roboto Mono Regular"/>
                <a:sym typeface="Roboto Mono Regular"/>
              </a:defRPr>
            </a:lvl3pPr>
            <a:lvl4pPr lvl="3">
              <a:buNone/>
              <a:defRPr>
                <a:solidFill>
                  <a:schemeClr val="lt2"/>
                </a:solidFill>
                <a:latin typeface="Roboto Mono Regular"/>
                <a:ea typeface="Roboto Mono Regular"/>
                <a:cs typeface="Roboto Mono Regular"/>
                <a:sym typeface="Roboto Mono Regular"/>
              </a:defRPr>
            </a:lvl4pPr>
            <a:lvl5pPr lvl="4">
              <a:buNone/>
              <a:defRPr>
                <a:solidFill>
                  <a:schemeClr val="lt2"/>
                </a:solidFill>
                <a:latin typeface="Roboto Mono Regular"/>
                <a:ea typeface="Roboto Mono Regular"/>
                <a:cs typeface="Roboto Mono Regular"/>
                <a:sym typeface="Roboto Mono Regular"/>
              </a:defRPr>
            </a:lvl5pPr>
            <a:lvl6pPr lvl="5">
              <a:buNone/>
              <a:defRPr>
                <a:solidFill>
                  <a:schemeClr val="lt2"/>
                </a:solidFill>
                <a:latin typeface="Roboto Mono Regular"/>
                <a:ea typeface="Roboto Mono Regular"/>
                <a:cs typeface="Roboto Mono Regular"/>
                <a:sym typeface="Roboto Mono Regular"/>
              </a:defRPr>
            </a:lvl6pPr>
            <a:lvl7pPr lvl="6">
              <a:buNone/>
              <a:defRPr>
                <a:solidFill>
                  <a:schemeClr val="lt2"/>
                </a:solidFill>
                <a:latin typeface="Roboto Mono Regular"/>
                <a:ea typeface="Roboto Mono Regular"/>
                <a:cs typeface="Roboto Mono Regular"/>
                <a:sym typeface="Roboto Mono Regular"/>
              </a:defRPr>
            </a:lvl7pPr>
            <a:lvl8pPr lvl="7">
              <a:buNone/>
              <a:defRPr>
                <a:solidFill>
                  <a:schemeClr val="lt2"/>
                </a:solidFill>
                <a:latin typeface="Roboto Mono Regular"/>
                <a:ea typeface="Roboto Mono Regular"/>
                <a:cs typeface="Roboto Mono Regular"/>
                <a:sym typeface="Roboto Mono Regular"/>
              </a:defRPr>
            </a:lvl8pPr>
            <a:lvl9pPr lvl="8">
              <a:buNone/>
              <a:defRPr>
                <a:solidFill>
                  <a:schemeClr val="lt2"/>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Content-Open_2_2_1">
    <p:bg>
      <p:bgPr>
        <a:solidFill>
          <a:schemeClr val="accent1"/>
        </a:solidFill>
      </p:bgPr>
    </p:bg>
    <p:spTree>
      <p:nvGrpSpPr>
        <p:cNvPr id="145" name="Shape 145"/>
        <p:cNvGrpSpPr/>
        <p:nvPr/>
      </p:nvGrpSpPr>
      <p:grpSpPr>
        <a:xfrm>
          <a:off x="0" y="0"/>
          <a:ext cx="0" cy="0"/>
          <a:chOff x="0" y="0"/>
          <a:chExt cx="0" cy="0"/>
        </a:xfrm>
      </p:grpSpPr>
      <p:sp>
        <p:nvSpPr>
          <p:cNvPr id="146" name="Google Shape;146;p28"/>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47" name="Google Shape;147;p28"/>
          <p:cNvSpPr txBox="1"/>
          <p:nvPr>
            <p:ph type="title"/>
          </p:nvPr>
        </p:nvSpPr>
        <p:spPr>
          <a:xfrm>
            <a:off x="282575" y="339425"/>
            <a:ext cx="7907400" cy="488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4"/>
              </a:buClr>
              <a:buSzPts val="1600"/>
              <a:buNone/>
              <a:defRPr i="0" sz="1600" u="none" cap="none" strike="noStrike">
                <a:solidFill>
                  <a:schemeClr val="accent4"/>
                </a:solidFill>
              </a:defRPr>
            </a:lvl1pPr>
            <a:lvl2pPr lvl="1"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2pPr>
            <a:lvl3pPr lvl="2"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3pPr>
            <a:lvl4pPr lvl="3"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4pPr>
            <a:lvl5pPr lvl="4"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5pPr>
            <a:lvl6pPr lvl="5"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6pPr>
            <a:lvl7pPr lvl="6"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7pPr>
            <a:lvl8pPr lvl="7"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8pPr>
            <a:lvl9pPr lvl="8"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9pPr>
          </a:lstStyle>
          <a:p/>
        </p:txBody>
      </p:sp>
      <p:sp>
        <p:nvSpPr>
          <p:cNvPr id="148" name="Google Shape;148;p28"/>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lvl1pPr lvl="0">
              <a:buNone/>
              <a:defRPr>
                <a:solidFill>
                  <a:schemeClr val="accent4"/>
                </a:solidFill>
                <a:latin typeface="Roboto Mono Regular"/>
                <a:ea typeface="Roboto Mono Regular"/>
                <a:cs typeface="Roboto Mono Regular"/>
                <a:sym typeface="Roboto Mono Regular"/>
              </a:defRPr>
            </a:lvl1pPr>
            <a:lvl2pPr lvl="1">
              <a:buNone/>
              <a:defRPr>
                <a:solidFill>
                  <a:schemeClr val="accent4"/>
                </a:solidFill>
                <a:latin typeface="Roboto Mono Regular"/>
                <a:ea typeface="Roboto Mono Regular"/>
                <a:cs typeface="Roboto Mono Regular"/>
                <a:sym typeface="Roboto Mono Regular"/>
              </a:defRPr>
            </a:lvl2pPr>
            <a:lvl3pPr lvl="2">
              <a:buNone/>
              <a:defRPr>
                <a:solidFill>
                  <a:schemeClr val="accent4"/>
                </a:solidFill>
                <a:latin typeface="Roboto Mono Regular"/>
                <a:ea typeface="Roboto Mono Regular"/>
                <a:cs typeface="Roboto Mono Regular"/>
                <a:sym typeface="Roboto Mono Regular"/>
              </a:defRPr>
            </a:lvl3pPr>
            <a:lvl4pPr lvl="3">
              <a:buNone/>
              <a:defRPr>
                <a:solidFill>
                  <a:schemeClr val="accent4"/>
                </a:solidFill>
                <a:latin typeface="Roboto Mono Regular"/>
                <a:ea typeface="Roboto Mono Regular"/>
                <a:cs typeface="Roboto Mono Regular"/>
                <a:sym typeface="Roboto Mono Regular"/>
              </a:defRPr>
            </a:lvl4pPr>
            <a:lvl5pPr lvl="4">
              <a:buNone/>
              <a:defRPr>
                <a:solidFill>
                  <a:schemeClr val="accent4"/>
                </a:solidFill>
                <a:latin typeface="Roboto Mono Regular"/>
                <a:ea typeface="Roboto Mono Regular"/>
                <a:cs typeface="Roboto Mono Regular"/>
                <a:sym typeface="Roboto Mono Regular"/>
              </a:defRPr>
            </a:lvl5pPr>
            <a:lvl6pPr lvl="5">
              <a:buNone/>
              <a:defRPr>
                <a:solidFill>
                  <a:schemeClr val="accent4"/>
                </a:solidFill>
                <a:latin typeface="Roboto Mono Regular"/>
                <a:ea typeface="Roboto Mono Regular"/>
                <a:cs typeface="Roboto Mono Regular"/>
                <a:sym typeface="Roboto Mono Regular"/>
              </a:defRPr>
            </a:lvl6pPr>
            <a:lvl7pPr lvl="6">
              <a:buNone/>
              <a:defRPr>
                <a:solidFill>
                  <a:schemeClr val="accent4"/>
                </a:solidFill>
                <a:latin typeface="Roboto Mono Regular"/>
                <a:ea typeface="Roboto Mono Regular"/>
                <a:cs typeface="Roboto Mono Regular"/>
                <a:sym typeface="Roboto Mono Regular"/>
              </a:defRPr>
            </a:lvl7pPr>
            <a:lvl8pPr lvl="7">
              <a:buNone/>
              <a:defRPr>
                <a:solidFill>
                  <a:schemeClr val="accent4"/>
                </a:solidFill>
                <a:latin typeface="Roboto Mono Regular"/>
                <a:ea typeface="Roboto Mono Regular"/>
                <a:cs typeface="Roboto Mono Regular"/>
                <a:sym typeface="Roboto Mono Regular"/>
              </a:defRPr>
            </a:lvl8pPr>
            <a:lvl9pPr lvl="8">
              <a:buNone/>
              <a:defRPr>
                <a:solidFill>
                  <a:schemeClr val="accent4"/>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Content-Open_2_2_2">
    <p:bg>
      <p:bgPr>
        <a:solidFill>
          <a:schemeClr val="accent1"/>
        </a:solidFill>
      </p:bgPr>
    </p:bg>
    <p:spTree>
      <p:nvGrpSpPr>
        <p:cNvPr id="149" name="Shape 149"/>
        <p:cNvGrpSpPr/>
        <p:nvPr/>
      </p:nvGrpSpPr>
      <p:grpSpPr>
        <a:xfrm>
          <a:off x="0" y="0"/>
          <a:ext cx="0" cy="0"/>
          <a:chOff x="0" y="0"/>
          <a:chExt cx="0" cy="0"/>
        </a:xfrm>
      </p:grpSpPr>
      <p:sp>
        <p:nvSpPr>
          <p:cNvPr id="150" name="Google Shape;150;p29"/>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51" name="Google Shape;151;p29"/>
          <p:cNvSpPr txBox="1"/>
          <p:nvPr>
            <p:ph idx="1" type="body"/>
          </p:nvPr>
        </p:nvSpPr>
        <p:spPr>
          <a:xfrm>
            <a:off x="843475" y="876300"/>
            <a:ext cx="7646400" cy="3530100"/>
          </a:xfrm>
          <a:prstGeom prst="rect">
            <a:avLst/>
          </a:prstGeom>
        </p:spPr>
        <p:txBody>
          <a:bodyPr anchorCtr="0" anchor="ctr" bIns="91425" lIns="91425" spcFirstLastPara="1" rIns="91425" wrap="square" tIns="91425">
            <a:noAutofit/>
          </a:bodyPr>
          <a:lstStyle>
            <a:lvl1pPr indent="-393700" lvl="0" marL="457200" rtl="0" algn="ctr">
              <a:spcBef>
                <a:spcPts val="0"/>
              </a:spcBef>
              <a:spcAft>
                <a:spcPts val="0"/>
              </a:spcAft>
              <a:buClr>
                <a:srgbClr val="FFFFFF"/>
              </a:buClr>
              <a:buSzPts val="2600"/>
              <a:buFont typeface="Roboto"/>
              <a:buChar char="●"/>
              <a:defRPr b="1" sz="2600">
                <a:solidFill>
                  <a:srgbClr val="FFFFFF"/>
                </a:solidFill>
                <a:latin typeface="Roboto"/>
                <a:ea typeface="Roboto"/>
                <a:cs typeface="Roboto"/>
                <a:sym typeface="Roboto"/>
              </a:defRPr>
            </a:lvl1pPr>
            <a:lvl2pPr indent="-393700" lvl="1" marL="9144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2pPr>
            <a:lvl3pPr indent="-393700" lvl="2" marL="13716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3pPr>
            <a:lvl4pPr indent="-393700" lvl="3" marL="18288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4pPr>
            <a:lvl5pPr indent="-393700" lvl="4" marL="22860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5pPr>
            <a:lvl6pPr indent="-393700" lvl="5" marL="27432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6pPr>
            <a:lvl7pPr indent="-393700" lvl="6" marL="32004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7pPr>
            <a:lvl8pPr indent="-393700" lvl="7" marL="36576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8pPr>
            <a:lvl9pPr indent="-393700" lvl="8" marL="4114800" rtl="0" algn="ctr">
              <a:spcBef>
                <a:spcPts val="1600"/>
              </a:spcBef>
              <a:spcAft>
                <a:spcPts val="1600"/>
              </a:spcAft>
              <a:buClr>
                <a:srgbClr val="FFFFFF"/>
              </a:buClr>
              <a:buSzPts val="2600"/>
              <a:buFont typeface="Roboto"/>
              <a:buChar char="■"/>
              <a:defRPr b="1" sz="2600">
                <a:solidFill>
                  <a:srgbClr val="FFFFFF"/>
                </a:solidFill>
                <a:latin typeface="Roboto"/>
                <a:ea typeface="Roboto"/>
                <a:cs typeface="Roboto"/>
                <a:sym typeface="Roboto"/>
              </a:defRPr>
            </a:lvl9pPr>
          </a:lstStyle>
          <a:p/>
        </p:txBody>
      </p:sp>
      <p:sp>
        <p:nvSpPr>
          <p:cNvPr id="152" name="Google Shape;152;p29"/>
          <p:cNvSpPr txBox="1"/>
          <p:nvPr>
            <p:ph type="title"/>
          </p:nvPr>
        </p:nvSpPr>
        <p:spPr>
          <a:xfrm>
            <a:off x="282575" y="339425"/>
            <a:ext cx="7907400" cy="488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1600"/>
              <a:buNone/>
              <a:defRPr i="0" sz="1600" u="none" cap="none" strike="noStrike">
                <a:solidFill>
                  <a:schemeClr val="lt2"/>
                </a:solidFill>
              </a:defRPr>
            </a:lvl1pPr>
            <a:lvl2pPr lvl="1"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2pPr>
            <a:lvl3pPr lvl="2"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3pPr>
            <a:lvl4pPr lvl="3"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4pPr>
            <a:lvl5pPr lvl="4"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5pPr>
            <a:lvl6pPr lvl="5"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6pPr>
            <a:lvl7pPr lvl="6"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7pPr>
            <a:lvl8pPr lvl="7"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8pPr>
            <a:lvl9pPr lvl="8"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9pPr>
          </a:lstStyle>
          <a:p/>
        </p:txBody>
      </p:sp>
      <p:sp>
        <p:nvSpPr>
          <p:cNvPr id="153" name="Google Shape;15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lt-1">
  <p:cSld name="Content Alt-1">
    <p:bg>
      <p:bgPr>
        <a:solidFill>
          <a:schemeClr val="accent1"/>
        </a:solidFill>
      </p:bgPr>
    </p:bg>
    <p:spTree>
      <p:nvGrpSpPr>
        <p:cNvPr id="154" name="Shape 154"/>
        <p:cNvGrpSpPr/>
        <p:nvPr/>
      </p:nvGrpSpPr>
      <p:grpSpPr>
        <a:xfrm>
          <a:off x="0" y="0"/>
          <a:ext cx="0" cy="0"/>
          <a:chOff x="0" y="0"/>
          <a:chExt cx="0" cy="0"/>
        </a:xfrm>
      </p:grpSpPr>
      <p:sp>
        <p:nvSpPr>
          <p:cNvPr id="155" name="Google Shape;155;p30"/>
          <p:cNvSpPr/>
          <p:nvPr/>
        </p:nvSpPr>
        <p:spPr>
          <a:xfrm>
            <a:off x="0" y="25"/>
            <a:ext cx="4572000" cy="5143500"/>
          </a:xfrm>
          <a:prstGeom prst="rect">
            <a:avLst/>
          </a:prstGeom>
          <a:solidFill>
            <a:schemeClr val="accent5"/>
          </a:solidFill>
          <a:ln>
            <a:noFill/>
          </a:ln>
        </p:spPr>
        <p:txBody>
          <a:bodyPr anchorCtr="0" anchor="ctr" bIns="27000" lIns="27000" spcFirstLastPara="1" rIns="27000" wrap="square" tIns="27000">
            <a:noAutofit/>
          </a:bodyPr>
          <a:lstStyle/>
          <a:p>
            <a:pPr indent="0" lvl="0" marL="0" marR="0" rtl="0" algn="ctr">
              <a:spcBef>
                <a:spcPts val="0"/>
              </a:spcBef>
              <a:spcAft>
                <a:spcPts val="0"/>
              </a:spcAft>
              <a:buClr>
                <a:schemeClr val="dk1"/>
              </a:buClr>
              <a:buSzPts val="2400"/>
              <a:buFont typeface="Century Gothic"/>
              <a:buNone/>
            </a:pPr>
            <a:r>
              <a:t/>
            </a:r>
            <a:endParaRPr b="1" i="0" sz="2400" u="none" cap="none" strike="noStrike">
              <a:solidFill>
                <a:srgbClr val="99A61D"/>
              </a:solidFill>
              <a:latin typeface="Century Gothic"/>
              <a:ea typeface="Century Gothic"/>
              <a:cs typeface="Century Gothic"/>
              <a:sym typeface="Century Gothic"/>
            </a:endParaRPr>
          </a:p>
        </p:txBody>
      </p:sp>
      <p:sp>
        <p:nvSpPr>
          <p:cNvPr id="156" name="Google Shape;156;p30"/>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57" name="Google Shape;157;p30"/>
          <p:cNvSpPr txBox="1"/>
          <p:nvPr>
            <p:ph type="title"/>
          </p:nvPr>
        </p:nvSpPr>
        <p:spPr>
          <a:xfrm>
            <a:off x="211025" y="1125825"/>
            <a:ext cx="4149900" cy="316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2pPr>
            <a:lvl3pPr lvl="2"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3pPr>
            <a:lvl4pPr lvl="3"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4pPr>
            <a:lvl5pPr lvl="4"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5pPr>
            <a:lvl6pPr lvl="5"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6pPr>
            <a:lvl7pPr lvl="6"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7pPr>
            <a:lvl8pPr lvl="7"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8pPr>
            <a:lvl9pPr lvl="8"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9pPr>
          </a:lstStyle>
          <a:p/>
        </p:txBody>
      </p:sp>
      <p:sp>
        <p:nvSpPr>
          <p:cNvPr id="158" name="Google Shape;158;p30"/>
          <p:cNvSpPr txBox="1"/>
          <p:nvPr>
            <p:ph idx="1" type="body"/>
          </p:nvPr>
        </p:nvSpPr>
        <p:spPr>
          <a:xfrm>
            <a:off x="4766450" y="1257425"/>
            <a:ext cx="4226400" cy="3392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15000"/>
              </a:lnSpc>
              <a:spcBef>
                <a:spcPts val="900"/>
              </a:spcBef>
              <a:spcAft>
                <a:spcPts val="0"/>
              </a:spcAft>
              <a:buClr>
                <a:schemeClr val="lt2"/>
              </a:buClr>
              <a:buSzPts val="1800"/>
              <a:buFont typeface="Roboto"/>
              <a:buChar char="●"/>
              <a:defRPr b="1" i="0" sz="1800" u="none" cap="none" strike="noStrike">
                <a:solidFill>
                  <a:schemeClr val="lt2"/>
                </a:solidFill>
                <a:latin typeface="Roboto"/>
                <a:ea typeface="Roboto"/>
                <a:cs typeface="Roboto"/>
                <a:sym typeface="Roboto"/>
              </a:defRPr>
            </a:lvl1pPr>
            <a:lvl2pPr indent="-330200" lvl="1" marL="914400" marR="0" rtl="0" algn="l">
              <a:lnSpc>
                <a:spcPct val="115000"/>
              </a:lnSpc>
              <a:spcBef>
                <a:spcPts val="1600"/>
              </a:spcBef>
              <a:spcAft>
                <a:spcPts val="0"/>
              </a:spcAft>
              <a:buClr>
                <a:schemeClr val="lt2"/>
              </a:buClr>
              <a:buSzPts val="1600"/>
              <a:buFont typeface="Roboto"/>
              <a:buChar char="●"/>
              <a:defRPr b="1" i="0" sz="16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1" i="0" sz="1400" u="none" cap="none" strike="noStrike">
                <a:solidFill>
                  <a:schemeClr val="lt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lt2"/>
              </a:buClr>
              <a:buSzPts val="1200"/>
              <a:buFont typeface="Roboto"/>
              <a:buChar char="–"/>
              <a:defRPr b="1" i="0" sz="1200" u="none" cap="none" strike="noStrike">
                <a:solidFill>
                  <a:schemeClr val="lt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lt2"/>
              </a:buClr>
              <a:buSzPts val="1200"/>
              <a:buFont typeface="Roboto"/>
              <a:buChar char="&gt;"/>
              <a:defRPr b="1" i="0" sz="1200" u="none" cap="none" strike="noStrike">
                <a:solidFill>
                  <a:schemeClr val="lt2"/>
                </a:solidFill>
                <a:latin typeface="Roboto"/>
                <a:ea typeface="Roboto"/>
                <a:cs typeface="Roboto"/>
                <a:sym typeface="Roboto"/>
              </a:defRPr>
            </a:lvl5pPr>
            <a:lvl6pPr indent="-314325" lvl="5" marL="2743200" marR="0" rtl="0" algn="l">
              <a:lnSpc>
                <a:spcPct val="115000"/>
              </a:lnSpc>
              <a:spcBef>
                <a:spcPts val="1600"/>
              </a:spcBef>
              <a:spcAft>
                <a:spcPts val="0"/>
              </a:spcAft>
              <a:buClr>
                <a:schemeClr val="lt2"/>
              </a:buClr>
              <a:buSzPts val="1350"/>
              <a:buFont typeface="Roboto"/>
              <a:buChar char="•"/>
              <a:defRPr b="1" i="0" sz="1350" u="none" cap="none" strike="noStrike">
                <a:solidFill>
                  <a:schemeClr val="lt2"/>
                </a:solidFill>
                <a:latin typeface="Roboto"/>
                <a:ea typeface="Roboto"/>
                <a:cs typeface="Roboto"/>
                <a:sym typeface="Roboto"/>
              </a:defRPr>
            </a:lvl6pPr>
            <a:lvl7pPr indent="-314325" lvl="6" marL="3200400" marR="0" rtl="0" algn="l">
              <a:lnSpc>
                <a:spcPct val="115000"/>
              </a:lnSpc>
              <a:spcBef>
                <a:spcPts val="1600"/>
              </a:spcBef>
              <a:spcAft>
                <a:spcPts val="0"/>
              </a:spcAft>
              <a:buClr>
                <a:schemeClr val="lt2"/>
              </a:buClr>
              <a:buSzPts val="1350"/>
              <a:buFont typeface="Roboto"/>
              <a:buChar char="•"/>
              <a:defRPr b="1" i="0" sz="1350" u="none" cap="none" strike="noStrike">
                <a:solidFill>
                  <a:schemeClr val="lt2"/>
                </a:solidFill>
                <a:latin typeface="Roboto"/>
                <a:ea typeface="Roboto"/>
                <a:cs typeface="Roboto"/>
                <a:sym typeface="Roboto"/>
              </a:defRPr>
            </a:lvl7pPr>
            <a:lvl8pPr indent="-314325" lvl="7" marL="3657600" marR="0" rtl="0" algn="l">
              <a:lnSpc>
                <a:spcPct val="115000"/>
              </a:lnSpc>
              <a:spcBef>
                <a:spcPts val="1600"/>
              </a:spcBef>
              <a:spcAft>
                <a:spcPts val="0"/>
              </a:spcAft>
              <a:buClr>
                <a:schemeClr val="lt2"/>
              </a:buClr>
              <a:buSzPts val="1350"/>
              <a:buFont typeface="Roboto"/>
              <a:buChar char="•"/>
              <a:defRPr b="1" i="0" sz="1350" u="none" cap="none" strike="noStrike">
                <a:solidFill>
                  <a:schemeClr val="lt2"/>
                </a:solidFill>
                <a:latin typeface="Roboto"/>
                <a:ea typeface="Roboto"/>
                <a:cs typeface="Roboto"/>
                <a:sym typeface="Roboto"/>
              </a:defRPr>
            </a:lvl8pPr>
            <a:lvl9pPr indent="-314325" lvl="8" marL="4114800" marR="0" rtl="0" algn="l">
              <a:lnSpc>
                <a:spcPct val="115000"/>
              </a:lnSpc>
              <a:spcBef>
                <a:spcPts val="1600"/>
              </a:spcBef>
              <a:spcAft>
                <a:spcPts val="1600"/>
              </a:spcAft>
              <a:buClr>
                <a:schemeClr val="lt2"/>
              </a:buClr>
              <a:buSzPts val="1350"/>
              <a:buFont typeface="Roboto"/>
              <a:buChar char="•"/>
              <a:defRPr b="1" i="0" sz="1350" u="none" cap="none" strike="noStrike">
                <a:solidFill>
                  <a:schemeClr val="lt2"/>
                </a:solidFill>
                <a:latin typeface="Roboto"/>
                <a:ea typeface="Roboto"/>
                <a:cs typeface="Roboto"/>
                <a:sym typeface="Roboto"/>
              </a:defRPr>
            </a:lvl9pPr>
          </a:lstStyle>
          <a:p/>
        </p:txBody>
      </p:sp>
      <p:sp>
        <p:nvSpPr>
          <p:cNvPr id="159" name="Google Shape;159;p30"/>
          <p:cNvSpPr txBox="1"/>
          <p:nvPr>
            <p:ph idx="2" type="subTitle"/>
          </p:nvPr>
        </p:nvSpPr>
        <p:spPr>
          <a:xfrm>
            <a:off x="4781025" y="352925"/>
            <a:ext cx="4226400" cy="90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400"/>
              <a:buFont typeface="Roboto"/>
              <a:buNone/>
              <a:defRPr b="1" sz="2400">
                <a:solidFill>
                  <a:schemeClr val="lt2"/>
                </a:solidFill>
                <a:latin typeface="Roboto"/>
                <a:ea typeface="Roboto"/>
                <a:cs typeface="Roboto"/>
                <a:sym typeface="Roboto"/>
              </a:defRPr>
            </a:lvl1pPr>
            <a:lvl2pPr lvl="1"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2pPr>
            <a:lvl3pPr lvl="2"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3pPr>
            <a:lvl4pPr lvl="3"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4pPr>
            <a:lvl5pPr lvl="4"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5pPr>
            <a:lvl6pPr lvl="5"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6pPr>
            <a:lvl7pPr lvl="6"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7pPr>
            <a:lvl8pPr lvl="7"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8pPr>
            <a:lvl9pPr lvl="8" rtl="0">
              <a:spcBef>
                <a:spcPts val="1600"/>
              </a:spcBef>
              <a:spcAft>
                <a:spcPts val="1600"/>
              </a:spcAft>
              <a:buClr>
                <a:schemeClr val="lt2"/>
              </a:buClr>
              <a:buSzPts val="2400"/>
              <a:buFont typeface="Roboto"/>
              <a:buNone/>
              <a:defRPr b="1" sz="2400">
                <a:solidFill>
                  <a:schemeClr val="lt2"/>
                </a:solidFill>
                <a:latin typeface="Roboto"/>
                <a:ea typeface="Roboto"/>
                <a:cs typeface="Roboto"/>
                <a:sym typeface="Roboto"/>
              </a:defRPr>
            </a:lvl9pPr>
          </a:lstStyle>
          <a:p/>
        </p:txBody>
      </p:sp>
      <p:sp>
        <p:nvSpPr>
          <p:cNvPr id="160" name="Google Shape;16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2" name="Google Shape;22;p4"/>
          <p:cNvSpPr txBox="1"/>
          <p:nvPr>
            <p:ph idx="1" type="body"/>
          </p:nvPr>
        </p:nvSpPr>
        <p:spPr>
          <a:xfrm>
            <a:off x="729450" y="1621675"/>
            <a:ext cx="7688700" cy="22611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sz="17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23" name="Google Shape;23;p4"/>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ctr">
              <a:spcBef>
                <a:spcPts val="0"/>
              </a:spcBef>
              <a:spcAft>
                <a:spcPts val="0"/>
              </a:spcAft>
              <a:buNone/>
            </a:pPr>
            <a:fld id="{00000000-1234-1234-1234-123412341234}" type="slidenum">
              <a:rPr lang="en-US"/>
              <a:t>‹#›</a:t>
            </a:fld>
            <a:endParaRPr/>
          </a:p>
        </p:txBody>
      </p:sp>
      <p:grpSp>
        <p:nvGrpSpPr>
          <p:cNvPr id="24" name="Google Shape;24;p4"/>
          <p:cNvGrpSpPr/>
          <p:nvPr/>
        </p:nvGrpSpPr>
        <p:grpSpPr>
          <a:xfrm>
            <a:off x="0" y="0"/>
            <a:ext cx="9144000" cy="320100"/>
            <a:chOff x="0" y="0"/>
            <a:chExt cx="9144000" cy="320100"/>
          </a:xfrm>
        </p:grpSpPr>
        <p:sp>
          <p:nvSpPr>
            <p:cNvPr id="25" name="Google Shape;25;p4"/>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6" name="Google Shape;26;p4"/>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Content-Open_2_2_3">
    <p:bg>
      <p:bgPr>
        <a:solidFill>
          <a:schemeClr val="accent1"/>
        </a:solidFill>
      </p:bgPr>
    </p:bg>
    <p:spTree>
      <p:nvGrpSpPr>
        <p:cNvPr id="161" name="Shape 161"/>
        <p:cNvGrpSpPr/>
        <p:nvPr/>
      </p:nvGrpSpPr>
      <p:grpSpPr>
        <a:xfrm>
          <a:off x="0" y="0"/>
          <a:ext cx="0" cy="0"/>
          <a:chOff x="0" y="0"/>
          <a:chExt cx="0" cy="0"/>
        </a:xfrm>
      </p:grpSpPr>
      <p:sp>
        <p:nvSpPr>
          <p:cNvPr id="162" name="Google Shape;162;p31"/>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63" name="Google Shape;163;p31"/>
          <p:cNvSpPr txBox="1"/>
          <p:nvPr>
            <p:ph idx="1" type="body"/>
          </p:nvPr>
        </p:nvSpPr>
        <p:spPr>
          <a:xfrm>
            <a:off x="843475" y="876300"/>
            <a:ext cx="7646400" cy="2908800"/>
          </a:xfrm>
          <a:prstGeom prst="rect">
            <a:avLst/>
          </a:prstGeom>
        </p:spPr>
        <p:txBody>
          <a:bodyPr anchorCtr="0" anchor="ctr" bIns="91425" lIns="91425" spcFirstLastPara="1" rIns="91425" wrap="square" tIns="91425">
            <a:noAutofit/>
          </a:bodyPr>
          <a:lstStyle>
            <a:lvl1pPr indent="-400050" lvl="0" marL="457200" rtl="0" algn="ctr">
              <a:spcBef>
                <a:spcPts val="0"/>
              </a:spcBef>
              <a:spcAft>
                <a:spcPts val="0"/>
              </a:spcAft>
              <a:buClr>
                <a:srgbClr val="FFFFFF"/>
              </a:buClr>
              <a:buSzPts val="2700"/>
              <a:buFont typeface="Roboto"/>
              <a:buChar char="●"/>
              <a:defRPr b="1" sz="2700">
                <a:solidFill>
                  <a:srgbClr val="FFFFFF"/>
                </a:solidFill>
                <a:latin typeface="Roboto"/>
                <a:ea typeface="Roboto"/>
                <a:cs typeface="Roboto"/>
                <a:sym typeface="Roboto"/>
              </a:defRPr>
            </a:lvl1pPr>
            <a:lvl2pPr indent="-400050" lvl="1" marL="9144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2pPr>
            <a:lvl3pPr indent="-400050" lvl="2" marL="13716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3pPr>
            <a:lvl4pPr indent="-400050" lvl="3" marL="18288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4pPr>
            <a:lvl5pPr indent="-400050" lvl="4" marL="22860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5pPr>
            <a:lvl6pPr indent="-400050" lvl="5" marL="27432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6pPr>
            <a:lvl7pPr indent="-400050" lvl="6" marL="32004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7pPr>
            <a:lvl8pPr indent="-400050" lvl="7" marL="36576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8pPr>
            <a:lvl9pPr indent="-400050" lvl="8" marL="4114800" rtl="0" algn="ctr">
              <a:spcBef>
                <a:spcPts val="1600"/>
              </a:spcBef>
              <a:spcAft>
                <a:spcPts val="1600"/>
              </a:spcAft>
              <a:buClr>
                <a:srgbClr val="FFFFFF"/>
              </a:buClr>
              <a:buSzPts val="2700"/>
              <a:buFont typeface="Roboto"/>
              <a:buChar char="■"/>
              <a:defRPr b="1" sz="2700">
                <a:solidFill>
                  <a:srgbClr val="FFFFFF"/>
                </a:solidFill>
                <a:latin typeface="Roboto"/>
                <a:ea typeface="Roboto"/>
                <a:cs typeface="Roboto"/>
                <a:sym typeface="Roboto"/>
              </a:defRPr>
            </a:lvl9pPr>
          </a:lstStyle>
          <a:p/>
        </p:txBody>
      </p:sp>
      <p:sp>
        <p:nvSpPr>
          <p:cNvPr id="164" name="Google Shape;164;p31"/>
          <p:cNvSpPr txBox="1"/>
          <p:nvPr>
            <p:ph type="title"/>
          </p:nvPr>
        </p:nvSpPr>
        <p:spPr>
          <a:xfrm>
            <a:off x="2640725" y="3785100"/>
            <a:ext cx="5849100" cy="542400"/>
          </a:xfrm>
          <a:prstGeom prst="rect">
            <a:avLst/>
          </a:prstGeom>
        </p:spPr>
        <p:txBody>
          <a:bodyPr anchorCtr="0" anchor="b" bIns="0" lIns="0" spcFirstLastPara="1" rIns="0" wrap="square" tIns="0">
            <a:noAutofit/>
          </a:bodyPr>
          <a:lstStyle>
            <a:lvl1pPr lvl="0" rtl="0" algn="r">
              <a:spcBef>
                <a:spcPts val="0"/>
              </a:spcBef>
              <a:spcAft>
                <a:spcPts val="0"/>
              </a:spcAft>
              <a:buClr>
                <a:schemeClr val="accent4"/>
              </a:buClr>
              <a:buSzPts val="2000"/>
              <a:buNone/>
              <a:defRPr sz="2000">
                <a:solidFill>
                  <a:schemeClr val="accent4"/>
                </a:solidFill>
              </a:defRPr>
            </a:lvl1pPr>
            <a:lvl2pPr lvl="1" rtl="0" algn="r">
              <a:spcBef>
                <a:spcPts val="0"/>
              </a:spcBef>
              <a:spcAft>
                <a:spcPts val="0"/>
              </a:spcAft>
              <a:buClr>
                <a:schemeClr val="accent4"/>
              </a:buClr>
              <a:buSzPts val="2000"/>
              <a:buNone/>
              <a:defRPr sz="2000">
                <a:solidFill>
                  <a:schemeClr val="accent4"/>
                </a:solidFill>
              </a:defRPr>
            </a:lvl2pPr>
            <a:lvl3pPr lvl="2" rtl="0" algn="r">
              <a:spcBef>
                <a:spcPts val="0"/>
              </a:spcBef>
              <a:spcAft>
                <a:spcPts val="0"/>
              </a:spcAft>
              <a:buClr>
                <a:schemeClr val="accent4"/>
              </a:buClr>
              <a:buSzPts val="2000"/>
              <a:buNone/>
              <a:defRPr sz="2000">
                <a:solidFill>
                  <a:schemeClr val="accent4"/>
                </a:solidFill>
              </a:defRPr>
            </a:lvl3pPr>
            <a:lvl4pPr lvl="3" rtl="0" algn="r">
              <a:spcBef>
                <a:spcPts val="0"/>
              </a:spcBef>
              <a:spcAft>
                <a:spcPts val="0"/>
              </a:spcAft>
              <a:buClr>
                <a:schemeClr val="accent4"/>
              </a:buClr>
              <a:buSzPts val="2000"/>
              <a:buNone/>
              <a:defRPr sz="2000">
                <a:solidFill>
                  <a:schemeClr val="accent4"/>
                </a:solidFill>
              </a:defRPr>
            </a:lvl4pPr>
            <a:lvl5pPr lvl="4" rtl="0" algn="r">
              <a:spcBef>
                <a:spcPts val="0"/>
              </a:spcBef>
              <a:spcAft>
                <a:spcPts val="0"/>
              </a:spcAft>
              <a:buClr>
                <a:schemeClr val="accent4"/>
              </a:buClr>
              <a:buSzPts val="2000"/>
              <a:buNone/>
              <a:defRPr sz="2000">
                <a:solidFill>
                  <a:schemeClr val="accent4"/>
                </a:solidFill>
              </a:defRPr>
            </a:lvl5pPr>
            <a:lvl6pPr lvl="5" rtl="0" algn="r">
              <a:spcBef>
                <a:spcPts val="0"/>
              </a:spcBef>
              <a:spcAft>
                <a:spcPts val="0"/>
              </a:spcAft>
              <a:buClr>
                <a:schemeClr val="accent4"/>
              </a:buClr>
              <a:buSzPts val="2000"/>
              <a:buNone/>
              <a:defRPr sz="2000">
                <a:solidFill>
                  <a:schemeClr val="accent4"/>
                </a:solidFill>
              </a:defRPr>
            </a:lvl6pPr>
            <a:lvl7pPr lvl="6" rtl="0" algn="r">
              <a:spcBef>
                <a:spcPts val="0"/>
              </a:spcBef>
              <a:spcAft>
                <a:spcPts val="0"/>
              </a:spcAft>
              <a:buClr>
                <a:schemeClr val="accent4"/>
              </a:buClr>
              <a:buSzPts val="2000"/>
              <a:buNone/>
              <a:defRPr sz="2000">
                <a:solidFill>
                  <a:schemeClr val="accent4"/>
                </a:solidFill>
              </a:defRPr>
            </a:lvl7pPr>
            <a:lvl8pPr lvl="7" rtl="0" algn="r">
              <a:spcBef>
                <a:spcPts val="0"/>
              </a:spcBef>
              <a:spcAft>
                <a:spcPts val="0"/>
              </a:spcAft>
              <a:buClr>
                <a:schemeClr val="accent4"/>
              </a:buClr>
              <a:buSzPts val="2000"/>
              <a:buNone/>
              <a:defRPr sz="2000">
                <a:solidFill>
                  <a:schemeClr val="accent4"/>
                </a:solidFill>
              </a:defRPr>
            </a:lvl8pPr>
            <a:lvl9pPr lvl="8" rtl="0" algn="r">
              <a:spcBef>
                <a:spcPts val="0"/>
              </a:spcBef>
              <a:spcAft>
                <a:spcPts val="0"/>
              </a:spcAft>
              <a:buClr>
                <a:schemeClr val="accent4"/>
              </a:buClr>
              <a:buSzPts val="2000"/>
              <a:buNone/>
              <a:defRPr sz="2000">
                <a:solidFill>
                  <a:schemeClr val="accent4"/>
                </a:solidFill>
              </a:defRPr>
            </a:lvl9pPr>
          </a:lstStyle>
          <a:p/>
        </p:txBody>
      </p:sp>
      <p:sp>
        <p:nvSpPr>
          <p:cNvPr id="165" name="Google Shape;165;p31"/>
          <p:cNvSpPr txBox="1"/>
          <p:nvPr>
            <p:ph idx="2" type="subTitle"/>
          </p:nvPr>
        </p:nvSpPr>
        <p:spPr>
          <a:xfrm>
            <a:off x="2640775" y="4414350"/>
            <a:ext cx="5849100" cy="599100"/>
          </a:xfrm>
          <a:prstGeom prst="rect">
            <a:avLst/>
          </a:prstGeom>
        </p:spPr>
        <p:txBody>
          <a:bodyPr anchorCtr="0" anchor="t" bIns="0" lIns="0" spcFirstLastPara="1" rIns="0" wrap="square" tIns="0">
            <a:noAutofit/>
          </a:bodyPr>
          <a:lstStyle>
            <a:lvl1pPr lvl="0" rtl="0" algn="r">
              <a:spcBef>
                <a:spcPts val="0"/>
              </a:spcBef>
              <a:spcAft>
                <a:spcPts val="0"/>
              </a:spcAft>
              <a:buClr>
                <a:schemeClr val="accent4"/>
              </a:buClr>
              <a:buSzPts val="1200"/>
              <a:buFont typeface="Roboto"/>
              <a:buNone/>
              <a:defRPr b="1" sz="1200">
                <a:solidFill>
                  <a:schemeClr val="accent4"/>
                </a:solidFill>
                <a:latin typeface="Roboto"/>
                <a:ea typeface="Roboto"/>
                <a:cs typeface="Roboto"/>
                <a:sym typeface="Roboto"/>
              </a:defRPr>
            </a:lvl1pPr>
            <a:lvl2pPr lvl="1"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2pPr>
            <a:lvl3pPr lvl="2"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3pPr>
            <a:lvl4pPr lvl="3"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4pPr>
            <a:lvl5pPr lvl="4"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5pPr>
            <a:lvl6pPr lvl="5"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6pPr>
            <a:lvl7pPr lvl="6"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7pPr>
            <a:lvl8pPr lvl="7"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8pPr>
            <a:lvl9pPr lvl="8" rtl="0" algn="r">
              <a:spcBef>
                <a:spcPts val="1600"/>
              </a:spcBef>
              <a:spcAft>
                <a:spcPts val="1600"/>
              </a:spcAft>
              <a:buClr>
                <a:schemeClr val="accent4"/>
              </a:buClr>
              <a:buSzPts val="1200"/>
              <a:buFont typeface="Roboto"/>
              <a:buNone/>
              <a:defRPr b="1" sz="1200">
                <a:solidFill>
                  <a:schemeClr val="accent4"/>
                </a:solidFill>
                <a:latin typeface="Roboto"/>
                <a:ea typeface="Roboto"/>
                <a:cs typeface="Roboto"/>
                <a:sym typeface="Roboto"/>
              </a:defRPr>
            </a:lvl9pPr>
          </a:lstStyle>
          <a:p/>
        </p:txBody>
      </p:sp>
      <p:pic>
        <p:nvPicPr>
          <p:cNvPr id="166" name="Google Shape;166;p31"/>
          <p:cNvPicPr preferRelativeResize="0"/>
          <p:nvPr/>
        </p:nvPicPr>
        <p:blipFill>
          <a:blip r:embed="rId2">
            <a:alphaModFix/>
          </a:blip>
          <a:stretch>
            <a:fillRect/>
          </a:stretch>
        </p:blipFill>
        <p:spPr>
          <a:xfrm>
            <a:off x="181325" y="218087"/>
            <a:ext cx="1755226" cy="1316424"/>
          </a:xfrm>
          <a:prstGeom prst="rect">
            <a:avLst/>
          </a:prstGeom>
          <a:noFill/>
          <a:ln>
            <a:noFill/>
          </a:ln>
        </p:spPr>
      </p:pic>
      <p:sp>
        <p:nvSpPr>
          <p:cNvPr id="167" name="Google Shape;16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Open">
  <p:cSld name="Content-Open">
    <p:spTree>
      <p:nvGrpSpPr>
        <p:cNvPr id="168" name="Shape 168"/>
        <p:cNvGrpSpPr/>
        <p:nvPr/>
      </p:nvGrpSpPr>
      <p:grpSpPr>
        <a:xfrm>
          <a:off x="0" y="0"/>
          <a:ext cx="0" cy="0"/>
          <a:chOff x="0" y="0"/>
          <a:chExt cx="0" cy="0"/>
        </a:xfrm>
      </p:grpSpPr>
      <p:sp>
        <p:nvSpPr>
          <p:cNvPr id="169" name="Google Shape;169;p32"/>
          <p:cNvSpPr txBox="1"/>
          <p:nvPr>
            <p:ph type="title"/>
          </p:nvPr>
        </p:nvSpPr>
        <p:spPr>
          <a:xfrm>
            <a:off x="282575" y="415625"/>
            <a:ext cx="7907400" cy="600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2700"/>
              <a:buNone/>
              <a:defRPr b="1" i="0" sz="2700" u="none" cap="none" strike="noStrike">
                <a:solidFill>
                  <a:schemeClr val="accent1"/>
                </a:solidFill>
              </a:defRPr>
            </a:lvl1pPr>
            <a:lvl2pPr lvl="1" rtl="0">
              <a:spcBef>
                <a:spcPts val="0"/>
              </a:spcBef>
              <a:spcAft>
                <a:spcPts val="0"/>
              </a:spcAft>
              <a:buSzPts val="2800"/>
              <a:buFont typeface="Roboto Black"/>
              <a:buNone/>
              <a:defRPr sz="1800">
                <a:latin typeface="Roboto Black"/>
                <a:ea typeface="Roboto Black"/>
                <a:cs typeface="Roboto Black"/>
                <a:sym typeface="Roboto Black"/>
              </a:defRPr>
            </a:lvl2pPr>
            <a:lvl3pPr lvl="2" rtl="0">
              <a:spcBef>
                <a:spcPts val="0"/>
              </a:spcBef>
              <a:spcAft>
                <a:spcPts val="0"/>
              </a:spcAft>
              <a:buSzPts val="2800"/>
              <a:buFont typeface="Roboto Black"/>
              <a:buNone/>
              <a:defRPr sz="1800">
                <a:latin typeface="Roboto Black"/>
                <a:ea typeface="Roboto Black"/>
                <a:cs typeface="Roboto Black"/>
                <a:sym typeface="Roboto Black"/>
              </a:defRPr>
            </a:lvl3pPr>
            <a:lvl4pPr lvl="3" rtl="0">
              <a:spcBef>
                <a:spcPts val="0"/>
              </a:spcBef>
              <a:spcAft>
                <a:spcPts val="0"/>
              </a:spcAft>
              <a:buSzPts val="2800"/>
              <a:buFont typeface="Roboto Black"/>
              <a:buNone/>
              <a:defRPr sz="1800">
                <a:latin typeface="Roboto Black"/>
                <a:ea typeface="Roboto Black"/>
                <a:cs typeface="Roboto Black"/>
                <a:sym typeface="Roboto Black"/>
              </a:defRPr>
            </a:lvl4pPr>
            <a:lvl5pPr lvl="4" rtl="0">
              <a:spcBef>
                <a:spcPts val="0"/>
              </a:spcBef>
              <a:spcAft>
                <a:spcPts val="0"/>
              </a:spcAft>
              <a:buSzPts val="2800"/>
              <a:buFont typeface="Roboto Black"/>
              <a:buNone/>
              <a:defRPr sz="1800">
                <a:latin typeface="Roboto Black"/>
                <a:ea typeface="Roboto Black"/>
                <a:cs typeface="Roboto Black"/>
                <a:sym typeface="Roboto Black"/>
              </a:defRPr>
            </a:lvl5pPr>
            <a:lvl6pPr lvl="5" rtl="0">
              <a:spcBef>
                <a:spcPts val="0"/>
              </a:spcBef>
              <a:spcAft>
                <a:spcPts val="0"/>
              </a:spcAft>
              <a:buSzPts val="2800"/>
              <a:buFont typeface="Roboto Black"/>
              <a:buNone/>
              <a:defRPr sz="1800">
                <a:latin typeface="Roboto Black"/>
                <a:ea typeface="Roboto Black"/>
                <a:cs typeface="Roboto Black"/>
                <a:sym typeface="Roboto Black"/>
              </a:defRPr>
            </a:lvl6pPr>
            <a:lvl7pPr lvl="6" rtl="0">
              <a:spcBef>
                <a:spcPts val="0"/>
              </a:spcBef>
              <a:spcAft>
                <a:spcPts val="0"/>
              </a:spcAft>
              <a:buSzPts val="2800"/>
              <a:buFont typeface="Roboto Black"/>
              <a:buNone/>
              <a:defRPr sz="1800">
                <a:latin typeface="Roboto Black"/>
                <a:ea typeface="Roboto Black"/>
                <a:cs typeface="Roboto Black"/>
                <a:sym typeface="Roboto Black"/>
              </a:defRPr>
            </a:lvl7pPr>
            <a:lvl8pPr lvl="7" rtl="0">
              <a:spcBef>
                <a:spcPts val="0"/>
              </a:spcBef>
              <a:spcAft>
                <a:spcPts val="0"/>
              </a:spcAft>
              <a:buSzPts val="2800"/>
              <a:buFont typeface="Roboto Black"/>
              <a:buNone/>
              <a:defRPr sz="1800">
                <a:latin typeface="Roboto Black"/>
                <a:ea typeface="Roboto Black"/>
                <a:cs typeface="Roboto Black"/>
                <a:sym typeface="Roboto Black"/>
              </a:defRPr>
            </a:lvl8pPr>
            <a:lvl9pPr lvl="8" rtl="0">
              <a:spcBef>
                <a:spcPts val="0"/>
              </a:spcBef>
              <a:spcAft>
                <a:spcPts val="0"/>
              </a:spcAft>
              <a:buSzPts val="2800"/>
              <a:buFont typeface="Roboto Black"/>
              <a:buNone/>
              <a:defRPr sz="1800">
                <a:latin typeface="Roboto Black"/>
                <a:ea typeface="Roboto Black"/>
                <a:cs typeface="Roboto Black"/>
                <a:sym typeface="Roboto Black"/>
              </a:defRPr>
            </a:lvl9pPr>
          </a:lstStyle>
          <a:p/>
        </p:txBody>
      </p:sp>
      <p:sp>
        <p:nvSpPr>
          <p:cNvPr id="170" name="Google Shape;170;p32"/>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Roboto Mono Regular"/>
                <a:ea typeface="Roboto Mono Regular"/>
                <a:cs typeface="Roboto Mono Regular"/>
                <a:sym typeface="Roboto Mono Regular"/>
              </a:defRPr>
            </a:lvl1pPr>
            <a:lvl2pPr lvl="1">
              <a:buNone/>
              <a:defRPr>
                <a:solidFill>
                  <a:schemeClr val="lt1"/>
                </a:solidFill>
                <a:latin typeface="Roboto Mono Regular"/>
                <a:ea typeface="Roboto Mono Regular"/>
                <a:cs typeface="Roboto Mono Regular"/>
                <a:sym typeface="Roboto Mono Regular"/>
              </a:defRPr>
            </a:lvl2pPr>
            <a:lvl3pPr lvl="2">
              <a:buNone/>
              <a:defRPr>
                <a:solidFill>
                  <a:schemeClr val="lt1"/>
                </a:solidFill>
                <a:latin typeface="Roboto Mono Regular"/>
                <a:ea typeface="Roboto Mono Regular"/>
                <a:cs typeface="Roboto Mono Regular"/>
                <a:sym typeface="Roboto Mono Regular"/>
              </a:defRPr>
            </a:lvl3pPr>
            <a:lvl4pPr lvl="3">
              <a:buNone/>
              <a:defRPr>
                <a:solidFill>
                  <a:schemeClr val="lt1"/>
                </a:solidFill>
                <a:latin typeface="Roboto Mono Regular"/>
                <a:ea typeface="Roboto Mono Regular"/>
                <a:cs typeface="Roboto Mono Regular"/>
                <a:sym typeface="Roboto Mono Regular"/>
              </a:defRPr>
            </a:lvl4pPr>
            <a:lvl5pPr lvl="4">
              <a:buNone/>
              <a:defRPr>
                <a:solidFill>
                  <a:schemeClr val="lt1"/>
                </a:solidFill>
                <a:latin typeface="Roboto Mono Regular"/>
                <a:ea typeface="Roboto Mono Regular"/>
                <a:cs typeface="Roboto Mono Regular"/>
                <a:sym typeface="Roboto Mono Regular"/>
              </a:defRPr>
            </a:lvl5pPr>
            <a:lvl6pPr lvl="5">
              <a:buNone/>
              <a:defRPr>
                <a:solidFill>
                  <a:schemeClr val="lt1"/>
                </a:solidFill>
                <a:latin typeface="Roboto Mono Regular"/>
                <a:ea typeface="Roboto Mono Regular"/>
                <a:cs typeface="Roboto Mono Regular"/>
                <a:sym typeface="Roboto Mono Regular"/>
              </a:defRPr>
            </a:lvl6pPr>
            <a:lvl7pPr lvl="6">
              <a:buNone/>
              <a:defRPr>
                <a:solidFill>
                  <a:schemeClr val="lt1"/>
                </a:solidFill>
                <a:latin typeface="Roboto Mono Regular"/>
                <a:ea typeface="Roboto Mono Regular"/>
                <a:cs typeface="Roboto Mono Regular"/>
                <a:sym typeface="Roboto Mono Regular"/>
              </a:defRPr>
            </a:lvl7pPr>
            <a:lvl8pPr lvl="7">
              <a:buNone/>
              <a:defRPr>
                <a:solidFill>
                  <a:schemeClr val="lt1"/>
                </a:solidFill>
                <a:latin typeface="Roboto Mono Regular"/>
                <a:ea typeface="Roboto Mono Regular"/>
                <a:cs typeface="Roboto Mono Regular"/>
                <a:sym typeface="Roboto Mono Regular"/>
              </a:defRPr>
            </a:lvl8pPr>
            <a:lvl9pPr lvl="8">
              <a:buNone/>
              <a:defRPr>
                <a:solidFill>
                  <a:schemeClr val="lt1"/>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rgbClr val="F3F3F3"/>
        </a:solidFill>
      </p:bgPr>
    </p:bg>
    <p:spTree>
      <p:nvGrpSpPr>
        <p:cNvPr id="173" name="Shape 173"/>
        <p:cNvGrpSpPr/>
        <p:nvPr/>
      </p:nvGrpSpPr>
      <p:grpSpPr>
        <a:xfrm>
          <a:off x="0" y="0"/>
          <a:ext cx="0" cy="0"/>
          <a:chOff x="0" y="0"/>
          <a:chExt cx="0" cy="0"/>
        </a:xfrm>
      </p:grpSpPr>
      <p:sp>
        <p:nvSpPr>
          <p:cNvPr id="174" name="Google Shape;174;p34"/>
          <p:cNvSpPr txBox="1"/>
          <p:nvPr>
            <p:ph idx="1" type="body"/>
          </p:nvPr>
        </p:nvSpPr>
        <p:spPr>
          <a:xfrm>
            <a:off x="540300" y="44591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i="1" sz="1400"/>
            </a:lvl1pPr>
          </a:lstStyle>
          <a:p/>
        </p:txBody>
      </p:sp>
      <p:sp>
        <p:nvSpPr>
          <p:cNvPr id="175" name="Google Shape;175;p34"/>
          <p:cNvSpPr txBox="1"/>
          <p:nvPr>
            <p:ph idx="12" type="sldNum"/>
          </p:nvPr>
        </p:nvSpPr>
        <p:spPr>
          <a:xfrm>
            <a:off x="8400833" y="4663217"/>
            <a:ext cx="548700" cy="393600"/>
          </a:xfrm>
          <a:prstGeom prst="rect">
            <a:avLst/>
          </a:prstGeom>
        </p:spPr>
        <p:txBody>
          <a:bodyPr anchorCtr="0" anchor="ctr" bIns="91425" lIns="91425" spcFirstLastPara="1" rIns="91425" wrap="square" tIns="91425">
            <a:no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34"/>
          <p:cNvSpPr txBox="1"/>
          <p:nvPr>
            <p:ph type="title"/>
          </p:nvPr>
        </p:nvSpPr>
        <p:spPr>
          <a:xfrm>
            <a:off x="540300" y="420175"/>
            <a:ext cx="6526500" cy="4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177" name="Shape 177"/>
        <p:cNvGrpSpPr/>
        <p:nvPr/>
      </p:nvGrpSpPr>
      <p:grpSpPr>
        <a:xfrm>
          <a:off x="0" y="0"/>
          <a:ext cx="0" cy="0"/>
          <a:chOff x="0" y="0"/>
          <a:chExt cx="0" cy="0"/>
        </a:xfrm>
      </p:grpSpPr>
      <p:sp>
        <p:nvSpPr>
          <p:cNvPr id="178" name="Google Shape;178;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3">
    <p:bg>
      <p:bgPr>
        <a:solidFill>
          <a:srgbClr val="434343"/>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196050" y="556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200"/>
              <a:buNone/>
              <a:defRPr sz="2200">
                <a:solidFill>
                  <a:srgbClr val="FFFFFF"/>
                </a:solidFill>
              </a:defRPr>
            </a:lvl1pPr>
            <a:lvl2pPr lvl="1" rtl="0">
              <a:spcBef>
                <a:spcPts val="0"/>
              </a:spcBef>
              <a:spcAft>
                <a:spcPts val="0"/>
              </a:spcAft>
              <a:buClr>
                <a:srgbClr val="FFFFFF"/>
              </a:buClr>
              <a:buSzPts val="2200"/>
              <a:buNone/>
              <a:defRPr sz="2200">
                <a:solidFill>
                  <a:srgbClr val="FFFFFF"/>
                </a:solidFill>
              </a:defRPr>
            </a:lvl2pPr>
            <a:lvl3pPr lvl="2" rtl="0">
              <a:spcBef>
                <a:spcPts val="0"/>
              </a:spcBef>
              <a:spcAft>
                <a:spcPts val="0"/>
              </a:spcAft>
              <a:buClr>
                <a:srgbClr val="FFFFFF"/>
              </a:buClr>
              <a:buSzPts val="2200"/>
              <a:buNone/>
              <a:defRPr sz="2200">
                <a:solidFill>
                  <a:srgbClr val="FFFFFF"/>
                </a:solidFill>
              </a:defRPr>
            </a:lvl3pPr>
            <a:lvl4pPr lvl="3" rtl="0">
              <a:spcBef>
                <a:spcPts val="0"/>
              </a:spcBef>
              <a:spcAft>
                <a:spcPts val="0"/>
              </a:spcAft>
              <a:buClr>
                <a:srgbClr val="FFFFFF"/>
              </a:buClr>
              <a:buSzPts val="2200"/>
              <a:buNone/>
              <a:defRPr sz="2200">
                <a:solidFill>
                  <a:srgbClr val="FFFFFF"/>
                </a:solidFill>
              </a:defRPr>
            </a:lvl4pPr>
            <a:lvl5pPr lvl="4" rtl="0">
              <a:spcBef>
                <a:spcPts val="0"/>
              </a:spcBef>
              <a:spcAft>
                <a:spcPts val="0"/>
              </a:spcAft>
              <a:buClr>
                <a:srgbClr val="FFFFFF"/>
              </a:buClr>
              <a:buSzPts val="2200"/>
              <a:buNone/>
              <a:defRPr sz="2200">
                <a:solidFill>
                  <a:srgbClr val="FFFFFF"/>
                </a:solidFill>
              </a:defRPr>
            </a:lvl5pPr>
            <a:lvl6pPr lvl="5" rtl="0">
              <a:spcBef>
                <a:spcPts val="0"/>
              </a:spcBef>
              <a:spcAft>
                <a:spcPts val="0"/>
              </a:spcAft>
              <a:buClr>
                <a:srgbClr val="FFFFFF"/>
              </a:buClr>
              <a:buSzPts val="2200"/>
              <a:buNone/>
              <a:defRPr sz="2200">
                <a:solidFill>
                  <a:srgbClr val="FFFFFF"/>
                </a:solidFill>
              </a:defRPr>
            </a:lvl6pPr>
            <a:lvl7pPr lvl="6" rtl="0">
              <a:spcBef>
                <a:spcPts val="0"/>
              </a:spcBef>
              <a:spcAft>
                <a:spcPts val="0"/>
              </a:spcAft>
              <a:buClr>
                <a:srgbClr val="FFFFFF"/>
              </a:buClr>
              <a:buSzPts val="2200"/>
              <a:buNone/>
              <a:defRPr sz="2200">
                <a:solidFill>
                  <a:srgbClr val="FFFFFF"/>
                </a:solidFill>
              </a:defRPr>
            </a:lvl7pPr>
            <a:lvl8pPr lvl="7" rtl="0">
              <a:spcBef>
                <a:spcPts val="0"/>
              </a:spcBef>
              <a:spcAft>
                <a:spcPts val="0"/>
              </a:spcAft>
              <a:buClr>
                <a:srgbClr val="FFFFFF"/>
              </a:buClr>
              <a:buSzPts val="2200"/>
              <a:buNone/>
              <a:defRPr sz="2200">
                <a:solidFill>
                  <a:srgbClr val="FFFFFF"/>
                </a:solidFill>
              </a:defRPr>
            </a:lvl8pPr>
            <a:lvl9pPr lvl="8" rtl="0">
              <a:spcBef>
                <a:spcPts val="0"/>
              </a:spcBef>
              <a:spcAft>
                <a:spcPts val="0"/>
              </a:spcAft>
              <a:buClr>
                <a:srgbClr val="FFFFFF"/>
              </a:buClr>
              <a:buSzPts val="2200"/>
              <a:buNone/>
              <a:defRPr sz="2200">
                <a:solidFill>
                  <a:srgbClr val="FFFFFF"/>
                </a:solidFill>
              </a:defRPr>
            </a:lvl9pPr>
          </a:lstStyle>
          <a:p/>
        </p:txBody>
      </p:sp>
      <p:sp>
        <p:nvSpPr>
          <p:cNvPr id="29" name="Google Shape;29;p5"/>
          <p:cNvSpPr txBox="1"/>
          <p:nvPr>
            <p:ph idx="12" type="sldNum"/>
          </p:nvPr>
        </p:nvSpPr>
        <p:spPr>
          <a:xfrm>
            <a:off x="8862526" y="4749850"/>
            <a:ext cx="222600" cy="293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30" name="Google Shape;30;p5"/>
          <p:cNvGrpSpPr/>
          <p:nvPr/>
        </p:nvGrpSpPr>
        <p:grpSpPr>
          <a:xfrm>
            <a:off x="0" y="0"/>
            <a:ext cx="9144000" cy="320100"/>
            <a:chOff x="0" y="0"/>
            <a:chExt cx="9144000" cy="320100"/>
          </a:xfrm>
        </p:grpSpPr>
        <p:sp>
          <p:nvSpPr>
            <p:cNvPr id="31" name="Google Shape;31;p5"/>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32" name="Google Shape;32;p5"/>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cribe Dark">
  <p:cSld name="TITLE_AND_BODY_1_1">
    <p:bg>
      <p:bgPr>
        <a:solidFill>
          <a:srgbClr val="434343"/>
        </a:solidFill>
      </p:bgPr>
    </p:bg>
    <p:spTree>
      <p:nvGrpSpPr>
        <p:cNvPr id="33" name="Shape 33"/>
        <p:cNvGrpSpPr/>
        <p:nvPr/>
      </p:nvGrpSpPr>
      <p:grpSpPr>
        <a:xfrm>
          <a:off x="0" y="0"/>
          <a:ext cx="0" cy="0"/>
          <a:chOff x="0" y="0"/>
          <a:chExt cx="0" cy="0"/>
        </a:xfrm>
      </p:grpSpPr>
      <p:sp>
        <p:nvSpPr>
          <p:cNvPr id="34" name="Google Shape;34;p6"/>
          <p:cNvSpPr txBox="1"/>
          <p:nvPr>
            <p:ph type="title"/>
          </p:nvPr>
        </p:nvSpPr>
        <p:spPr>
          <a:xfrm>
            <a:off x="729450" y="425550"/>
            <a:ext cx="7688700" cy="115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00FF"/>
              </a:buClr>
              <a:buSzPts val="3600"/>
              <a:buNone/>
              <a:defRPr sz="3600">
                <a:solidFill>
                  <a:srgbClr val="FF00FF"/>
                </a:solidFill>
              </a:defRPr>
            </a:lvl2pPr>
            <a:lvl3pPr lvl="2" rtl="0">
              <a:spcBef>
                <a:spcPts val="0"/>
              </a:spcBef>
              <a:spcAft>
                <a:spcPts val="0"/>
              </a:spcAft>
              <a:buClr>
                <a:srgbClr val="FF00FF"/>
              </a:buClr>
              <a:buSzPts val="3600"/>
              <a:buNone/>
              <a:defRPr sz="3600">
                <a:solidFill>
                  <a:srgbClr val="FF00FF"/>
                </a:solidFill>
              </a:defRPr>
            </a:lvl3pPr>
            <a:lvl4pPr lvl="3" rtl="0">
              <a:spcBef>
                <a:spcPts val="0"/>
              </a:spcBef>
              <a:spcAft>
                <a:spcPts val="0"/>
              </a:spcAft>
              <a:buClr>
                <a:srgbClr val="FF00FF"/>
              </a:buClr>
              <a:buSzPts val="3600"/>
              <a:buNone/>
              <a:defRPr sz="3600">
                <a:solidFill>
                  <a:srgbClr val="FF00FF"/>
                </a:solidFill>
              </a:defRPr>
            </a:lvl4pPr>
            <a:lvl5pPr lvl="4" rtl="0">
              <a:spcBef>
                <a:spcPts val="0"/>
              </a:spcBef>
              <a:spcAft>
                <a:spcPts val="0"/>
              </a:spcAft>
              <a:buClr>
                <a:srgbClr val="FF00FF"/>
              </a:buClr>
              <a:buSzPts val="3600"/>
              <a:buNone/>
              <a:defRPr sz="3600">
                <a:solidFill>
                  <a:srgbClr val="FF00FF"/>
                </a:solidFill>
              </a:defRPr>
            </a:lvl5pPr>
            <a:lvl6pPr lvl="5" rtl="0">
              <a:spcBef>
                <a:spcPts val="0"/>
              </a:spcBef>
              <a:spcAft>
                <a:spcPts val="0"/>
              </a:spcAft>
              <a:buClr>
                <a:srgbClr val="FF00FF"/>
              </a:buClr>
              <a:buSzPts val="3600"/>
              <a:buNone/>
              <a:defRPr sz="3600">
                <a:solidFill>
                  <a:srgbClr val="FF00FF"/>
                </a:solidFill>
              </a:defRPr>
            </a:lvl6pPr>
            <a:lvl7pPr lvl="6" rtl="0">
              <a:spcBef>
                <a:spcPts val="0"/>
              </a:spcBef>
              <a:spcAft>
                <a:spcPts val="0"/>
              </a:spcAft>
              <a:buClr>
                <a:srgbClr val="FF00FF"/>
              </a:buClr>
              <a:buSzPts val="3600"/>
              <a:buNone/>
              <a:defRPr sz="3600">
                <a:solidFill>
                  <a:srgbClr val="FF00FF"/>
                </a:solidFill>
              </a:defRPr>
            </a:lvl7pPr>
            <a:lvl8pPr lvl="7" rtl="0">
              <a:spcBef>
                <a:spcPts val="0"/>
              </a:spcBef>
              <a:spcAft>
                <a:spcPts val="0"/>
              </a:spcAft>
              <a:buClr>
                <a:srgbClr val="FF00FF"/>
              </a:buClr>
              <a:buSzPts val="3600"/>
              <a:buNone/>
              <a:defRPr sz="3600">
                <a:solidFill>
                  <a:srgbClr val="FF00FF"/>
                </a:solidFill>
              </a:defRPr>
            </a:lvl8pPr>
            <a:lvl9pPr lvl="8" rtl="0">
              <a:spcBef>
                <a:spcPts val="0"/>
              </a:spcBef>
              <a:spcAft>
                <a:spcPts val="0"/>
              </a:spcAft>
              <a:buClr>
                <a:srgbClr val="FF00FF"/>
              </a:buClr>
              <a:buSzPts val="3600"/>
              <a:buNone/>
              <a:defRPr sz="3600">
                <a:solidFill>
                  <a:srgbClr val="FF00FF"/>
                </a:solidFill>
              </a:defRPr>
            </a:lvl9pPr>
          </a:lstStyle>
          <a:p/>
        </p:txBody>
      </p:sp>
      <p:sp>
        <p:nvSpPr>
          <p:cNvPr id="35" name="Google Shape;35;p6"/>
          <p:cNvSpPr txBox="1"/>
          <p:nvPr>
            <p:ph idx="1" type="body"/>
          </p:nvPr>
        </p:nvSpPr>
        <p:spPr>
          <a:xfrm>
            <a:off x="729450" y="1680900"/>
            <a:ext cx="7688700" cy="2982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CCCCCC"/>
              </a:buClr>
              <a:buSzPts val="1800"/>
              <a:buChar char="●"/>
              <a:defRPr b="1" sz="1800">
                <a:solidFill>
                  <a:srgbClr val="CCCCCC"/>
                </a:solidFill>
              </a:defRPr>
            </a:lvl1pPr>
            <a:lvl2pPr indent="-330200" lvl="1" marL="914400" rtl="0">
              <a:spcBef>
                <a:spcPts val="1000"/>
              </a:spcBef>
              <a:spcAft>
                <a:spcPts val="0"/>
              </a:spcAft>
              <a:buClr>
                <a:srgbClr val="CCCCCC"/>
              </a:buClr>
              <a:buSzPts val="1600"/>
              <a:buChar char="○"/>
              <a:defRPr b="1" sz="1600">
                <a:solidFill>
                  <a:srgbClr val="CCCCCC"/>
                </a:solidFill>
              </a:defRPr>
            </a:lvl2pPr>
            <a:lvl3pPr indent="-317500" lvl="2" marL="1371600" rtl="0">
              <a:spcBef>
                <a:spcPts val="1600"/>
              </a:spcBef>
              <a:spcAft>
                <a:spcPts val="0"/>
              </a:spcAft>
              <a:buClr>
                <a:srgbClr val="CCCCCC"/>
              </a:buClr>
              <a:buSzPts val="1400"/>
              <a:buChar char="■"/>
              <a:defRPr b="1">
                <a:solidFill>
                  <a:srgbClr val="CCCCCC"/>
                </a:solidFill>
              </a:defRPr>
            </a:lvl3pPr>
            <a:lvl4pPr indent="-317500" lvl="3" marL="1828800" rtl="0">
              <a:spcBef>
                <a:spcPts val="1600"/>
              </a:spcBef>
              <a:spcAft>
                <a:spcPts val="0"/>
              </a:spcAft>
              <a:buClr>
                <a:srgbClr val="CCCCCC"/>
              </a:buClr>
              <a:buSzPts val="1400"/>
              <a:buChar char="●"/>
              <a:defRPr b="1">
                <a:solidFill>
                  <a:srgbClr val="CCCCCC"/>
                </a:solidFill>
              </a:defRPr>
            </a:lvl4pPr>
            <a:lvl5pPr indent="-317500" lvl="4" marL="2286000" rtl="0">
              <a:spcBef>
                <a:spcPts val="1600"/>
              </a:spcBef>
              <a:spcAft>
                <a:spcPts val="0"/>
              </a:spcAft>
              <a:buClr>
                <a:srgbClr val="CCCCCC"/>
              </a:buClr>
              <a:buSzPts val="1400"/>
              <a:buChar char="○"/>
              <a:defRPr b="1">
                <a:solidFill>
                  <a:srgbClr val="CCCCCC"/>
                </a:solidFill>
              </a:defRPr>
            </a:lvl5pPr>
            <a:lvl6pPr indent="-317500" lvl="5" marL="2743200" rtl="0">
              <a:spcBef>
                <a:spcPts val="1600"/>
              </a:spcBef>
              <a:spcAft>
                <a:spcPts val="0"/>
              </a:spcAft>
              <a:buClr>
                <a:srgbClr val="CCCCCC"/>
              </a:buClr>
              <a:buSzPts val="1400"/>
              <a:buChar char="■"/>
              <a:defRPr b="1">
                <a:solidFill>
                  <a:srgbClr val="CCCCCC"/>
                </a:solidFill>
              </a:defRPr>
            </a:lvl6pPr>
            <a:lvl7pPr indent="-317500" lvl="6" marL="3200400" rtl="0">
              <a:spcBef>
                <a:spcPts val="1600"/>
              </a:spcBef>
              <a:spcAft>
                <a:spcPts val="0"/>
              </a:spcAft>
              <a:buClr>
                <a:srgbClr val="CCCCCC"/>
              </a:buClr>
              <a:buSzPts val="1400"/>
              <a:buChar char="●"/>
              <a:defRPr b="1">
                <a:solidFill>
                  <a:srgbClr val="CCCCCC"/>
                </a:solidFill>
              </a:defRPr>
            </a:lvl7pPr>
            <a:lvl8pPr indent="-317500" lvl="7" marL="3657600" rtl="0">
              <a:spcBef>
                <a:spcPts val="1600"/>
              </a:spcBef>
              <a:spcAft>
                <a:spcPts val="0"/>
              </a:spcAft>
              <a:buClr>
                <a:srgbClr val="CCCCCC"/>
              </a:buClr>
              <a:buSzPts val="1400"/>
              <a:buChar char="○"/>
              <a:defRPr b="1">
                <a:solidFill>
                  <a:srgbClr val="CCCCCC"/>
                </a:solidFill>
              </a:defRPr>
            </a:lvl8pPr>
            <a:lvl9pPr indent="-317500" lvl="8" marL="4114800" rtl="0">
              <a:spcBef>
                <a:spcPts val="1600"/>
              </a:spcBef>
              <a:spcAft>
                <a:spcPts val="1600"/>
              </a:spcAft>
              <a:buClr>
                <a:srgbClr val="CCCCCC"/>
              </a:buClr>
              <a:buSzPts val="1400"/>
              <a:buChar char="■"/>
              <a:defRPr b="1">
                <a:solidFill>
                  <a:srgbClr val="CCCCCC"/>
                </a:solidFill>
              </a:defRPr>
            </a:lvl9pPr>
          </a:lstStyle>
          <a:p/>
        </p:txBody>
      </p:sp>
      <p:sp>
        <p:nvSpPr>
          <p:cNvPr id="36" name="Google Shape;36;p6"/>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37" name="Google Shape;37;p6"/>
          <p:cNvGrpSpPr/>
          <p:nvPr/>
        </p:nvGrpSpPr>
        <p:grpSpPr>
          <a:xfrm>
            <a:off x="0" y="0"/>
            <a:ext cx="9144000" cy="320100"/>
            <a:chOff x="0" y="0"/>
            <a:chExt cx="9144000" cy="320100"/>
          </a:xfrm>
        </p:grpSpPr>
        <p:sp>
          <p:nvSpPr>
            <p:cNvPr id="38" name="Google Shape;38;p6"/>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39" name="Google Shape;39;p6"/>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7"/>
          <p:cNvSpPr txBox="1"/>
          <p:nvPr>
            <p:ph type="title"/>
          </p:nvPr>
        </p:nvSpPr>
        <p:spPr>
          <a:xfrm>
            <a:off x="348450" y="632850"/>
            <a:ext cx="81879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2" name="Google Shape;42;p7"/>
          <p:cNvSpPr txBox="1"/>
          <p:nvPr>
            <p:ph idx="1" type="body"/>
          </p:nvPr>
        </p:nvSpPr>
        <p:spPr>
          <a:xfrm>
            <a:off x="729325" y="1621675"/>
            <a:ext cx="3774300" cy="2962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b="1" sz="1600"/>
            </a:lvl1pPr>
            <a:lvl2pPr indent="-317500" lvl="1" marL="914400" rtl="0">
              <a:spcBef>
                <a:spcPts val="1600"/>
              </a:spcBef>
              <a:spcAft>
                <a:spcPts val="0"/>
              </a:spcAft>
              <a:buSzPts val="1400"/>
              <a:buChar char="○"/>
              <a:defRPr b="1"/>
            </a:lvl2pPr>
            <a:lvl3pPr indent="-317500" lvl="2" marL="1371600" rtl="0">
              <a:spcBef>
                <a:spcPts val="1600"/>
              </a:spcBef>
              <a:spcAft>
                <a:spcPts val="0"/>
              </a:spcAft>
              <a:buSzPts val="1400"/>
              <a:buChar char="■"/>
              <a:defRPr b="1"/>
            </a:lvl3pPr>
            <a:lvl4pPr indent="-317500" lvl="3" marL="1828800" rtl="0">
              <a:spcBef>
                <a:spcPts val="1600"/>
              </a:spcBef>
              <a:spcAft>
                <a:spcPts val="0"/>
              </a:spcAft>
              <a:buSzPts val="1400"/>
              <a:buChar char="●"/>
              <a:defRPr b="1"/>
            </a:lvl4pPr>
            <a:lvl5pPr indent="-317500" lvl="4" marL="2286000" rtl="0">
              <a:spcBef>
                <a:spcPts val="1600"/>
              </a:spcBef>
              <a:spcAft>
                <a:spcPts val="0"/>
              </a:spcAft>
              <a:buSzPts val="1400"/>
              <a:buChar char="○"/>
              <a:defRPr b="1"/>
            </a:lvl5pPr>
            <a:lvl6pPr indent="-317500" lvl="5" marL="2743200" rtl="0">
              <a:spcBef>
                <a:spcPts val="1600"/>
              </a:spcBef>
              <a:spcAft>
                <a:spcPts val="0"/>
              </a:spcAft>
              <a:buSzPts val="1400"/>
              <a:buChar char="■"/>
              <a:defRPr b="1"/>
            </a:lvl6pPr>
            <a:lvl7pPr indent="-317500" lvl="6" marL="3200400" rtl="0">
              <a:spcBef>
                <a:spcPts val="1600"/>
              </a:spcBef>
              <a:spcAft>
                <a:spcPts val="0"/>
              </a:spcAft>
              <a:buSzPts val="1400"/>
              <a:buChar char="●"/>
              <a:defRPr b="1"/>
            </a:lvl7pPr>
            <a:lvl8pPr indent="-317500" lvl="7" marL="3657600" rtl="0">
              <a:spcBef>
                <a:spcPts val="1600"/>
              </a:spcBef>
              <a:spcAft>
                <a:spcPts val="0"/>
              </a:spcAft>
              <a:buSzPts val="1400"/>
              <a:buChar char="○"/>
              <a:defRPr b="1"/>
            </a:lvl8pPr>
            <a:lvl9pPr indent="-317500" lvl="8" marL="4114800" rtl="0">
              <a:spcBef>
                <a:spcPts val="1600"/>
              </a:spcBef>
              <a:spcAft>
                <a:spcPts val="1600"/>
              </a:spcAft>
              <a:buSzPts val="1400"/>
              <a:buChar char="■"/>
              <a:defRPr b="1"/>
            </a:lvl9pPr>
          </a:lstStyle>
          <a:p/>
        </p:txBody>
      </p:sp>
      <p:sp>
        <p:nvSpPr>
          <p:cNvPr id="43" name="Google Shape;43;p7"/>
          <p:cNvSpPr txBox="1"/>
          <p:nvPr>
            <p:ph idx="2" type="body"/>
          </p:nvPr>
        </p:nvSpPr>
        <p:spPr>
          <a:xfrm>
            <a:off x="4643602" y="1621675"/>
            <a:ext cx="3774300" cy="2962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b="1" sz="1600"/>
            </a:lvl1pPr>
            <a:lvl2pPr indent="-317500" lvl="1" marL="914400" rtl="0">
              <a:spcBef>
                <a:spcPts val="1600"/>
              </a:spcBef>
              <a:spcAft>
                <a:spcPts val="0"/>
              </a:spcAft>
              <a:buSzPts val="1400"/>
              <a:buChar char="○"/>
              <a:defRPr b="1"/>
            </a:lvl2pPr>
            <a:lvl3pPr indent="-317500" lvl="2" marL="1371600" rtl="0">
              <a:spcBef>
                <a:spcPts val="1600"/>
              </a:spcBef>
              <a:spcAft>
                <a:spcPts val="0"/>
              </a:spcAft>
              <a:buSzPts val="1400"/>
              <a:buChar char="■"/>
              <a:defRPr b="1"/>
            </a:lvl3pPr>
            <a:lvl4pPr indent="-317500" lvl="3" marL="1828800" rtl="0">
              <a:spcBef>
                <a:spcPts val="1600"/>
              </a:spcBef>
              <a:spcAft>
                <a:spcPts val="0"/>
              </a:spcAft>
              <a:buSzPts val="1400"/>
              <a:buChar char="●"/>
              <a:defRPr b="1"/>
            </a:lvl4pPr>
            <a:lvl5pPr indent="-317500" lvl="4" marL="2286000" rtl="0">
              <a:spcBef>
                <a:spcPts val="1600"/>
              </a:spcBef>
              <a:spcAft>
                <a:spcPts val="0"/>
              </a:spcAft>
              <a:buSzPts val="1400"/>
              <a:buChar char="○"/>
              <a:defRPr b="1"/>
            </a:lvl5pPr>
            <a:lvl6pPr indent="-317500" lvl="5" marL="2743200" rtl="0">
              <a:spcBef>
                <a:spcPts val="1600"/>
              </a:spcBef>
              <a:spcAft>
                <a:spcPts val="0"/>
              </a:spcAft>
              <a:buSzPts val="1400"/>
              <a:buChar char="■"/>
              <a:defRPr b="1"/>
            </a:lvl6pPr>
            <a:lvl7pPr indent="-317500" lvl="6" marL="3200400" rtl="0">
              <a:spcBef>
                <a:spcPts val="1600"/>
              </a:spcBef>
              <a:spcAft>
                <a:spcPts val="0"/>
              </a:spcAft>
              <a:buSzPts val="1400"/>
              <a:buChar char="●"/>
              <a:defRPr b="1"/>
            </a:lvl7pPr>
            <a:lvl8pPr indent="-317500" lvl="7" marL="3657600" rtl="0">
              <a:spcBef>
                <a:spcPts val="1600"/>
              </a:spcBef>
              <a:spcAft>
                <a:spcPts val="0"/>
              </a:spcAft>
              <a:buSzPts val="1400"/>
              <a:buChar char="○"/>
              <a:defRPr b="1"/>
            </a:lvl8pPr>
            <a:lvl9pPr indent="-317500" lvl="8" marL="4114800" rtl="0">
              <a:spcBef>
                <a:spcPts val="1600"/>
              </a:spcBef>
              <a:spcAft>
                <a:spcPts val="1600"/>
              </a:spcAft>
              <a:buSzPts val="1400"/>
              <a:buChar char="■"/>
              <a:defRPr b="1"/>
            </a:lvl9pPr>
          </a:lstStyle>
          <a:p/>
        </p:txBody>
      </p:sp>
      <p:sp>
        <p:nvSpPr>
          <p:cNvPr id="44" name="Google Shape;44;p7"/>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45" name="Google Shape;45;p7"/>
          <p:cNvGrpSpPr/>
          <p:nvPr/>
        </p:nvGrpSpPr>
        <p:grpSpPr>
          <a:xfrm>
            <a:off x="0" y="0"/>
            <a:ext cx="9144000" cy="320100"/>
            <a:chOff x="0" y="0"/>
            <a:chExt cx="9144000" cy="320100"/>
          </a:xfrm>
        </p:grpSpPr>
        <p:sp>
          <p:nvSpPr>
            <p:cNvPr id="46" name="Google Shape;46;p7"/>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47" name="Google Shape;47;p7"/>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8"/>
          <p:cNvSpPr txBox="1"/>
          <p:nvPr>
            <p:ph type="title"/>
          </p:nvPr>
        </p:nvSpPr>
        <p:spPr>
          <a:xfrm>
            <a:off x="348450" y="3280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grpSp>
        <p:nvGrpSpPr>
          <p:cNvPr id="50" name="Google Shape;50;p8"/>
          <p:cNvGrpSpPr/>
          <p:nvPr/>
        </p:nvGrpSpPr>
        <p:grpSpPr>
          <a:xfrm>
            <a:off x="0" y="4823400"/>
            <a:ext cx="9144000" cy="320100"/>
            <a:chOff x="0" y="0"/>
            <a:chExt cx="9144000" cy="320100"/>
          </a:xfrm>
        </p:grpSpPr>
        <p:sp>
          <p:nvSpPr>
            <p:cNvPr id="51" name="Google Shape;51;p8"/>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52" name="Google Shape;52;p8"/>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e">
  <p:cSld name="TITLE_ONLY_1">
    <p:spTree>
      <p:nvGrpSpPr>
        <p:cNvPr id="53" name="Shape 53"/>
        <p:cNvGrpSpPr/>
        <p:nvPr/>
      </p:nvGrpSpPr>
      <p:grpSpPr>
        <a:xfrm>
          <a:off x="0" y="0"/>
          <a:ext cx="0" cy="0"/>
          <a:chOff x="0" y="0"/>
          <a:chExt cx="0" cy="0"/>
        </a:xfrm>
      </p:grpSpPr>
      <p:sp>
        <p:nvSpPr>
          <p:cNvPr id="54" name="Google Shape;54;p9"/>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55" name="Google Shape;55;p9"/>
          <p:cNvGrpSpPr/>
          <p:nvPr/>
        </p:nvGrpSpPr>
        <p:grpSpPr>
          <a:xfrm>
            <a:off x="0" y="0"/>
            <a:ext cx="9144000" cy="320100"/>
            <a:chOff x="0" y="0"/>
            <a:chExt cx="9144000" cy="320100"/>
          </a:xfrm>
        </p:grpSpPr>
        <p:sp>
          <p:nvSpPr>
            <p:cNvPr id="56" name="Google Shape;56;p9"/>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57" name="Google Shape;57;p9"/>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10"/>
          <p:cNvSpPr txBox="1"/>
          <p:nvPr>
            <p:ph type="title"/>
          </p:nvPr>
        </p:nvSpPr>
        <p:spPr>
          <a:xfrm>
            <a:off x="501400" y="7852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0" name="Google Shape;60;p10"/>
          <p:cNvSpPr txBox="1"/>
          <p:nvPr>
            <p:ph idx="1" type="body"/>
          </p:nvPr>
        </p:nvSpPr>
        <p:spPr>
          <a:xfrm>
            <a:off x="492625" y="2248325"/>
            <a:ext cx="3300900" cy="1597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1" name="Google Shape;61;p10"/>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62" name="Google Shape;62;p10"/>
          <p:cNvGrpSpPr/>
          <p:nvPr/>
        </p:nvGrpSpPr>
        <p:grpSpPr>
          <a:xfrm>
            <a:off x="0" y="0"/>
            <a:ext cx="9144000" cy="320100"/>
            <a:chOff x="0" y="0"/>
            <a:chExt cx="9144000" cy="320100"/>
          </a:xfrm>
        </p:grpSpPr>
        <p:sp>
          <p:nvSpPr>
            <p:cNvPr id="63" name="Google Shape;63;p10"/>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64" name="Google Shape;64;p10"/>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1pPr>
            <a:lvl2pPr lvl="1"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2pPr>
            <a:lvl3pPr lvl="2"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3pPr>
            <a:lvl4pPr lvl="3"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4pPr>
            <a:lvl5pPr lvl="4"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5pPr>
            <a:lvl6pPr lvl="5"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6pPr>
            <a:lvl7pPr lvl="6"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7pPr>
            <a:lvl8pPr lvl="7"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8pPr>
            <a:lvl9pPr lvl="8"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9pPr>
          </a:lstStyle>
          <a:p/>
        </p:txBody>
      </p:sp>
      <p:sp>
        <p:nvSpPr>
          <p:cNvPr id="7" name="Google Shape;7;p1"/>
          <p:cNvSpPr txBox="1"/>
          <p:nvPr>
            <p:ph idx="1" type="body"/>
          </p:nvPr>
        </p:nvSpPr>
        <p:spPr>
          <a:xfrm>
            <a:off x="311700" y="1152475"/>
            <a:ext cx="62913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Roboto Medium"/>
              <a:buChar char="●"/>
              <a:defRPr sz="1600">
                <a:solidFill>
                  <a:schemeClr val="dk2"/>
                </a:solidFill>
                <a:latin typeface="Roboto Medium"/>
                <a:ea typeface="Roboto Medium"/>
                <a:cs typeface="Roboto Medium"/>
                <a:sym typeface="Roboto Medium"/>
              </a:defRPr>
            </a:lvl1pPr>
            <a:lvl2pPr indent="-317500" lvl="1" marL="9144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2pPr>
            <a:lvl3pPr indent="-317500" lvl="2" marL="13716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3pPr>
            <a:lvl4pPr indent="-317500" lvl="3" marL="18288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4pPr>
            <a:lvl5pPr indent="-317500" lvl="4" marL="22860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5pPr>
            <a:lvl6pPr indent="-317500" lvl="5" marL="27432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6pPr>
            <a:lvl7pPr indent="-317500" lvl="6" marL="32004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7pPr>
            <a:lvl8pPr indent="-317500" lvl="7" marL="36576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8pPr>
            <a:lvl9pPr indent="-317500" lvl="8" marL="4114800" rtl="0">
              <a:lnSpc>
                <a:spcPct val="115000"/>
              </a:lnSpc>
              <a:spcBef>
                <a:spcPts val="1600"/>
              </a:spcBef>
              <a:spcAft>
                <a:spcPts val="1600"/>
              </a:spcAft>
              <a:buClr>
                <a:schemeClr val="dk2"/>
              </a:buClr>
              <a:buSzPts val="1400"/>
              <a:buFont typeface="Roboto Medium"/>
              <a:buChar char="■"/>
              <a:defRPr>
                <a:solidFill>
                  <a:schemeClr val="dk2"/>
                </a:solidFill>
                <a:latin typeface="Roboto Medium"/>
                <a:ea typeface="Roboto Medium"/>
                <a:cs typeface="Roboto Medium"/>
                <a:sym typeface="Roboto Medium"/>
              </a:defRPr>
            </a:lvl9pPr>
          </a:lstStyle>
          <a:p/>
        </p:txBody>
      </p:sp>
      <p:sp>
        <p:nvSpPr>
          <p:cNvPr id="8" name="Google Shape;8;p1"/>
          <p:cNvSpPr txBox="1"/>
          <p:nvPr>
            <p:ph idx="12" type="sldNum"/>
          </p:nvPr>
        </p:nvSpPr>
        <p:spPr>
          <a:xfrm>
            <a:off x="8536100" y="4749850"/>
            <a:ext cx="480600" cy="270900"/>
          </a:xfrm>
          <a:prstGeom prst="rect">
            <a:avLst/>
          </a:prstGeom>
          <a:solidFill>
            <a:srgbClr val="000000">
              <a:alpha val="66480"/>
            </a:srgbClr>
          </a:solidFill>
          <a:ln>
            <a:noFill/>
          </a:ln>
        </p:spPr>
        <p:txBody>
          <a:bodyPr anchorCtr="0" anchor="ctr" bIns="91425" lIns="91425" spcFirstLastPara="1" rIns="91425" wrap="square" tIns="91425">
            <a:noAutofit/>
          </a:bodyPr>
          <a:lstStyle>
            <a:lvl1pPr lvl="0" rtl="0" algn="ctr">
              <a:buNone/>
              <a:defRPr sz="1300">
                <a:solidFill>
                  <a:srgbClr val="FFFFFF"/>
                </a:solidFill>
                <a:latin typeface="Roboto Light"/>
                <a:ea typeface="Roboto Light"/>
                <a:cs typeface="Roboto Light"/>
                <a:sym typeface="Roboto Light"/>
              </a:defRPr>
            </a:lvl1pPr>
            <a:lvl2pPr lvl="1" rtl="0" algn="ctr">
              <a:buNone/>
              <a:defRPr sz="1300">
                <a:solidFill>
                  <a:srgbClr val="FFFFFF"/>
                </a:solidFill>
                <a:latin typeface="Roboto Light"/>
                <a:ea typeface="Roboto Light"/>
                <a:cs typeface="Roboto Light"/>
                <a:sym typeface="Roboto Light"/>
              </a:defRPr>
            </a:lvl2pPr>
            <a:lvl3pPr lvl="2" rtl="0" algn="ctr">
              <a:buNone/>
              <a:defRPr sz="1300">
                <a:solidFill>
                  <a:srgbClr val="FFFFFF"/>
                </a:solidFill>
                <a:latin typeface="Roboto Light"/>
                <a:ea typeface="Roboto Light"/>
                <a:cs typeface="Roboto Light"/>
                <a:sym typeface="Roboto Light"/>
              </a:defRPr>
            </a:lvl3pPr>
            <a:lvl4pPr lvl="3" rtl="0" algn="ctr">
              <a:buNone/>
              <a:defRPr sz="1300">
                <a:solidFill>
                  <a:srgbClr val="FFFFFF"/>
                </a:solidFill>
                <a:latin typeface="Roboto Light"/>
                <a:ea typeface="Roboto Light"/>
                <a:cs typeface="Roboto Light"/>
                <a:sym typeface="Roboto Light"/>
              </a:defRPr>
            </a:lvl4pPr>
            <a:lvl5pPr lvl="4" rtl="0" algn="ctr">
              <a:buNone/>
              <a:defRPr sz="1300">
                <a:solidFill>
                  <a:srgbClr val="FFFFFF"/>
                </a:solidFill>
                <a:latin typeface="Roboto Light"/>
                <a:ea typeface="Roboto Light"/>
                <a:cs typeface="Roboto Light"/>
                <a:sym typeface="Roboto Light"/>
              </a:defRPr>
            </a:lvl5pPr>
            <a:lvl6pPr lvl="5" rtl="0" algn="ctr">
              <a:buNone/>
              <a:defRPr sz="1300">
                <a:solidFill>
                  <a:srgbClr val="FFFFFF"/>
                </a:solidFill>
                <a:latin typeface="Roboto Light"/>
                <a:ea typeface="Roboto Light"/>
                <a:cs typeface="Roboto Light"/>
                <a:sym typeface="Roboto Light"/>
              </a:defRPr>
            </a:lvl6pPr>
            <a:lvl7pPr lvl="6" rtl="0" algn="ctr">
              <a:buNone/>
              <a:defRPr sz="1300">
                <a:solidFill>
                  <a:srgbClr val="FFFFFF"/>
                </a:solidFill>
                <a:latin typeface="Roboto Light"/>
                <a:ea typeface="Roboto Light"/>
                <a:cs typeface="Roboto Light"/>
                <a:sym typeface="Roboto Light"/>
              </a:defRPr>
            </a:lvl7pPr>
            <a:lvl8pPr lvl="7" rtl="0" algn="ctr">
              <a:buNone/>
              <a:defRPr sz="1300">
                <a:solidFill>
                  <a:srgbClr val="FFFFFF"/>
                </a:solidFill>
                <a:latin typeface="Roboto Light"/>
                <a:ea typeface="Roboto Light"/>
                <a:cs typeface="Roboto Light"/>
                <a:sym typeface="Roboto Light"/>
              </a:defRPr>
            </a:lvl8pPr>
            <a:lvl9pPr lvl="8" rtl="0" algn="ctr">
              <a:buNone/>
              <a:defRPr sz="1300">
                <a:solidFill>
                  <a:srgbClr val="FFFFFF"/>
                </a:solidFill>
                <a:latin typeface="Roboto Light"/>
                <a:ea typeface="Roboto Light"/>
                <a:cs typeface="Roboto Light"/>
                <a:sym typeface="Roboto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15.jpg"/><Relationship Id="rId9"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13.jpg"/><Relationship Id="rId7" Type="http://schemas.openxmlformats.org/officeDocument/2006/relationships/image" Target="../media/image14.jpg"/><Relationship Id="rId8" Type="http://schemas.openxmlformats.org/officeDocument/2006/relationships/image" Target="../media/image16.jpg"/><Relationship Id="rId10"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jpg"/><Relationship Id="rId5" Type="http://schemas.openxmlformats.org/officeDocument/2006/relationships/image" Target="../media/image17.jpg"/><Relationship Id="rId6"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hyperlink" Target="http://bit.ly/ixd21-futureself" TargetMode="External"/><Relationship Id="rId4" Type="http://schemas.openxmlformats.org/officeDocument/2006/relationships/hyperlink" Target="http://bit.ly/b2y-future-pdf" TargetMode="External"/><Relationship Id="rId5" Type="http://schemas.openxmlformats.org/officeDocument/2006/relationships/hyperlink" Target="http://bit.ly/b2y-future-fig" TargetMode="External"/><Relationship Id="rId6" Type="http://schemas.openxmlformats.org/officeDocument/2006/relationships/hyperlink" Target="http://bit.ly/b2y-future-fig" TargetMode="External"/><Relationship Id="rId7" Type="http://schemas.openxmlformats.org/officeDocument/2006/relationships/hyperlink" Target="https://open.spotify.com/playlist/3sslNp9ZvZ7jt0A0wZpuZx?si=OM0UdWfbS7mM79EoDiJK8w"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hyperlink" Target="http://criticalalphabet.com/" TargetMode="External"/><Relationship Id="rId4" Type="http://schemas.openxmlformats.org/officeDocument/2006/relationships/hyperlink" Target="http://bit.ly/describing-disabilities" TargetMode="External"/><Relationship Id="rId9" Type="http://schemas.openxmlformats.org/officeDocument/2006/relationships/hyperlink" Target="https://www.adatitleiii.com/2019/10/supreme-court-declines-to-review-ninth-circuit-decision-in-robles-v-dominos-exposing-businesses-to-more-website-accessibility-lawsuits/" TargetMode="External"/><Relationship Id="rId5" Type="http://schemas.openxmlformats.org/officeDocument/2006/relationships/hyperlink" Target="https://www.statnews.com/2019/07/24/fitbit-accuracy-dark-skin/" TargetMode="External"/><Relationship Id="rId6" Type="http://schemas.openxmlformats.org/officeDocument/2006/relationships/hyperlink" Target="https://www.cnn.com/2021/02/02/health/gender-question-not-always-necessary-wellness/index.html" TargetMode="External"/><Relationship Id="rId7" Type="http://schemas.openxmlformats.org/officeDocument/2006/relationships/hyperlink" Target="https://hbr.org/2020/04/companies-cant-ignore-shifting-gender-norms" TargetMode="External"/><Relationship Id="rId8" Type="http://schemas.openxmlformats.org/officeDocument/2006/relationships/hyperlink" Target="https://www.microsoft.com/design/inclusiv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6"/>
          <p:cNvSpPr txBox="1"/>
          <p:nvPr>
            <p:ph type="ctrTitle"/>
          </p:nvPr>
        </p:nvSpPr>
        <p:spPr>
          <a:xfrm>
            <a:off x="729450" y="2048325"/>
            <a:ext cx="7688100" cy="13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Understanding </a:t>
            </a:r>
            <a:br>
              <a:rPr lang="en-US"/>
            </a:br>
            <a:r>
              <a:rPr lang="en-US"/>
              <a:t>Inclusive Design</a:t>
            </a:r>
            <a:endParaRPr/>
          </a:p>
        </p:txBody>
      </p:sp>
      <p:sp>
        <p:nvSpPr>
          <p:cNvPr id="184" name="Google Shape;184;p36"/>
          <p:cNvSpPr txBox="1"/>
          <p:nvPr>
            <p:ph idx="4294967295" type="title"/>
          </p:nvPr>
        </p:nvSpPr>
        <p:spPr>
          <a:xfrm>
            <a:off x="335625" y="659575"/>
            <a:ext cx="4084800" cy="5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Part 3c:</a:t>
            </a:r>
            <a:endParaRPr/>
          </a:p>
        </p:txBody>
      </p:sp>
      <p:sp>
        <p:nvSpPr>
          <p:cNvPr id="185" name="Google Shape;185;p36"/>
          <p:cNvSpPr txBox="1"/>
          <p:nvPr>
            <p:ph idx="1" type="subTitle"/>
          </p:nvPr>
        </p:nvSpPr>
        <p:spPr>
          <a:xfrm>
            <a:off x="729627" y="3553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Marcelo Paiva (30min)</a:t>
            </a:r>
            <a:endParaRPr/>
          </a:p>
        </p:txBody>
      </p:sp>
      <p:sp>
        <p:nvSpPr>
          <p:cNvPr id="186" name="Google Shape;186;p36"/>
          <p:cNvSpPr/>
          <p:nvPr/>
        </p:nvSpPr>
        <p:spPr>
          <a:xfrm>
            <a:off x="8751450" y="4771775"/>
            <a:ext cx="267300" cy="267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6" name="Shape 306"/>
        <p:cNvGrpSpPr/>
        <p:nvPr/>
      </p:nvGrpSpPr>
      <p:grpSpPr>
        <a:xfrm>
          <a:off x="0" y="0"/>
          <a:ext cx="0" cy="0"/>
          <a:chOff x="0" y="0"/>
          <a:chExt cx="0" cy="0"/>
        </a:xfrm>
      </p:grpSpPr>
      <p:sp>
        <p:nvSpPr>
          <p:cNvPr id="307" name="Google Shape;307;p45"/>
          <p:cNvSpPr/>
          <p:nvPr/>
        </p:nvSpPr>
        <p:spPr>
          <a:xfrm>
            <a:off x="0" y="0"/>
            <a:ext cx="9144000" cy="45600"/>
          </a:xfrm>
          <a:prstGeom prst="rect">
            <a:avLst/>
          </a:prstGeom>
          <a:solidFill>
            <a:schemeClr val="accent2"/>
          </a:solidFill>
          <a:ln>
            <a:noFill/>
          </a:ln>
        </p:spPr>
        <p:txBody>
          <a:bodyPr anchorCtr="0" anchor="t" bIns="36000" lIns="36000" spcFirstLastPara="1" rIns="36000" wrap="square" tIns="36000">
            <a:noAutofit/>
          </a:bodyPr>
          <a:lstStyle/>
          <a:p>
            <a:pPr indent="0" lvl="0" marL="0" marR="0" rtl="0" algn="ctr">
              <a:spcBef>
                <a:spcPts val="0"/>
              </a:spcBef>
              <a:spcAft>
                <a:spcPts val="0"/>
              </a:spcAft>
              <a:buClr>
                <a:schemeClr val="dk1"/>
              </a:buClr>
              <a:buSzPts val="1600"/>
              <a:buFont typeface="Century Gothic"/>
              <a:buNone/>
            </a:pPr>
            <a:r>
              <a:t/>
            </a:r>
            <a:endParaRPr b="0" i="0" sz="1600" u="none" cap="none" strike="noStrike">
              <a:solidFill>
                <a:schemeClr val="dk1"/>
              </a:solidFill>
              <a:latin typeface="Century Gothic"/>
              <a:ea typeface="Century Gothic"/>
              <a:cs typeface="Century Gothic"/>
              <a:sym typeface="Century Gothic"/>
            </a:endParaRPr>
          </a:p>
        </p:txBody>
      </p:sp>
      <p:sp>
        <p:nvSpPr>
          <p:cNvPr id="308" name="Google Shape;308;p45"/>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Chapter 2: People First: Designing for Differences</a:t>
            </a:r>
            <a:endParaRPr>
              <a:solidFill>
                <a:schemeClr val="accent2"/>
              </a:solidFill>
            </a:endParaRPr>
          </a:p>
        </p:txBody>
      </p:sp>
      <p:sp>
        <p:nvSpPr>
          <p:cNvPr id="309" name="Google Shape;309;p45"/>
          <p:cNvSpPr txBox="1"/>
          <p:nvPr/>
        </p:nvSpPr>
        <p:spPr>
          <a:xfrm>
            <a:off x="330200" y="876300"/>
            <a:ext cx="5758800" cy="290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2400">
                <a:solidFill>
                  <a:srgbClr val="FFFFFF"/>
                </a:solidFill>
                <a:latin typeface="Roboto"/>
                <a:ea typeface="Roboto"/>
                <a:cs typeface="Roboto"/>
                <a:sym typeface="Roboto"/>
              </a:rPr>
              <a:t>"You have to know the people you are designing for. And that includes people with disabilities."</a:t>
            </a:r>
            <a:endParaRPr b="1" sz="2400">
              <a:solidFill>
                <a:srgbClr val="C9DA2B"/>
              </a:solidFill>
              <a:latin typeface="Roboto"/>
              <a:ea typeface="Roboto"/>
              <a:cs typeface="Roboto"/>
              <a:sym typeface="Roboto"/>
            </a:endParaRPr>
          </a:p>
        </p:txBody>
      </p:sp>
      <p:sp>
        <p:nvSpPr>
          <p:cNvPr id="310" name="Google Shape;310;p45"/>
          <p:cNvSpPr txBox="1"/>
          <p:nvPr/>
        </p:nvSpPr>
        <p:spPr>
          <a:xfrm>
            <a:off x="1339700" y="3632700"/>
            <a:ext cx="3797400" cy="5424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b="1" lang="en-US" sz="2000">
                <a:solidFill>
                  <a:schemeClr val="lt2"/>
                </a:solidFill>
                <a:latin typeface="Roboto"/>
                <a:ea typeface="Roboto"/>
                <a:cs typeface="Roboto"/>
                <a:sym typeface="Roboto"/>
              </a:rPr>
              <a:t>Sarah Horton</a:t>
            </a:r>
            <a:endParaRPr b="1" sz="2000">
              <a:solidFill>
                <a:schemeClr val="lt2"/>
              </a:solidFill>
              <a:latin typeface="Roboto"/>
              <a:ea typeface="Roboto"/>
              <a:cs typeface="Roboto"/>
              <a:sym typeface="Roboto"/>
            </a:endParaRPr>
          </a:p>
        </p:txBody>
      </p:sp>
      <p:sp>
        <p:nvSpPr>
          <p:cNvPr id="311" name="Google Shape;311;p45"/>
          <p:cNvSpPr txBox="1"/>
          <p:nvPr/>
        </p:nvSpPr>
        <p:spPr>
          <a:xfrm>
            <a:off x="334975" y="4261950"/>
            <a:ext cx="4802100" cy="599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chemeClr val="dk1"/>
              </a:buClr>
              <a:buSzPts val="1100"/>
              <a:buFont typeface="Arial"/>
              <a:buNone/>
            </a:pPr>
            <a:r>
              <a:rPr lang="en-US" sz="1200">
                <a:solidFill>
                  <a:schemeClr val="lt2"/>
                </a:solidFill>
                <a:latin typeface="Roboto"/>
                <a:ea typeface="Roboto"/>
                <a:cs typeface="Roboto"/>
                <a:sym typeface="Roboto"/>
              </a:rPr>
              <a:t>Co-Author, A Web for Everyone: Designing Accessible Experiences</a:t>
            </a:r>
            <a:endParaRPr sz="1200">
              <a:solidFill>
                <a:schemeClr val="lt2"/>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t/>
            </a:r>
            <a:endParaRPr sz="1200">
              <a:solidFill>
                <a:schemeClr val="lt2"/>
              </a:solidFill>
              <a:latin typeface="Roboto"/>
              <a:ea typeface="Roboto"/>
              <a:cs typeface="Roboto"/>
              <a:sym typeface="Roboto"/>
            </a:endParaRPr>
          </a:p>
          <a:p>
            <a:pPr indent="0" lvl="0" marL="0" rtl="0" algn="r">
              <a:spcBef>
                <a:spcPts val="0"/>
              </a:spcBef>
              <a:spcAft>
                <a:spcPts val="0"/>
              </a:spcAft>
              <a:buNone/>
            </a:pPr>
            <a:r>
              <a:t/>
            </a:r>
            <a:endParaRPr sz="1200">
              <a:solidFill>
                <a:schemeClr val="lt2"/>
              </a:solidFill>
              <a:latin typeface="Roboto"/>
              <a:ea typeface="Roboto"/>
              <a:cs typeface="Roboto"/>
              <a:sym typeface="Roboto"/>
            </a:endParaRPr>
          </a:p>
        </p:txBody>
      </p:sp>
      <p:pic>
        <p:nvPicPr>
          <p:cNvPr id="312" name="Google Shape;312;p45"/>
          <p:cNvPicPr preferRelativeResize="0"/>
          <p:nvPr/>
        </p:nvPicPr>
        <p:blipFill rotWithShape="1">
          <a:blip r:embed="rId3">
            <a:alphaModFix/>
          </a:blip>
          <a:srcRect b="23006" l="9868" r="15482" t="2343"/>
          <a:stretch/>
        </p:blipFill>
        <p:spPr>
          <a:xfrm>
            <a:off x="5295775" y="3796600"/>
            <a:ext cx="755700" cy="755700"/>
          </a:xfrm>
          <a:prstGeom prst="ellipse">
            <a:avLst/>
          </a:prstGeom>
          <a:noFill/>
          <a:ln>
            <a:noFill/>
          </a:ln>
        </p:spPr>
      </p:pic>
      <p:pic>
        <p:nvPicPr>
          <p:cNvPr id="313" name="Google Shape;313;p45"/>
          <p:cNvPicPr preferRelativeResize="0"/>
          <p:nvPr/>
        </p:nvPicPr>
        <p:blipFill rotWithShape="1">
          <a:blip r:embed="rId4">
            <a:alphaModFix/>
          </a:blip>
          <a:srcRect b="0" l="573" r="583" t="0"/>
          <a:stretch/>
        </p:blipFill>
        <p:spPr>
          <a:xfrm>
            <a:off x="6499725" y="944497"/>
            <a:ext cx="2371149" cy="3607801"/>
          </a:xfrm>
          <a:prstGeom prst="rect">
            <a:avLst/>
          </a:prstGeom>
          <a:noFill/>
          <a:ln>
            <a:noFill/>
          </a:ln>
        </p:spPr>
      </p:pic>
      <p:sp>
        <p:nvSpPr>
          <p:cNvPr id="314" name="Google Shape;314;p45"/>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8" name="Shape 318"/>
        <p:cNvGrpSpPr/>
        <p:nvPr/>
      </p:nvGrpSpPr>
      <p:grpSpPr>
        <a:xfrm>
          <a:off x="0" y="0"/>
          <a:ext cx="0" cy="0"/>
          <a:chOff x="0" y="0"/>
          <a:chExt cx="0" cy="0"/>
        </a:xfrm>
      </p:grpSpPr>
      <p:sp>
        <p:nvSpPr>
          <p:cNvPr id="319" name="Google Shape;319;p46"/>
          <p:cNvSpPr/>
          <p:nvPr/>
        </p:nvSpPr>
        <p:spPr>
          <a:xfrm>
            <a:off x="0" y="0"/>
            <a:ext cx="9144000" cy="45600"/>
          </a:xfrm>
          <a:prstGeom prst="rect">
            <a:avLst/>
          </a:prstGeom>
          <a:solidFill>
            <a:schemeClr val="accent2"/>
          </a:solidFill>
          <a:ln>
            <a:noFill/>
          </a:ln>
        </p:spPr>
        <p:txBody>
          <a:bodyPr anchorCtr="0" anchor="t" bIns="36000" lIns="36000" spcFirstLastPara="1" rIns="36000" wrap="square" tIns="36000">
            <a:noAutofit/>
          </a:bodyPr>
          <a:lstStyle/>
          <a:p>
            <a:pPr indent="0" lvl="0" marL="0" marR="0" rtl="0" algn="ctr">
              <a:spcBef>
                <a:spcPts val="0"/>
              </a:spcBef>
              <a:spcAft>
                <a:spcPts val="0"/>
              </a:spcAft>
              <a:buClr>
                <a:schemeClr val="dk1"/>
              </a:buClr>
              <a:buSzPts val="1600"/>
              <a:buFont typeface="Century Gothic"/>
              <a:buNone/>
            </a:pPr>
            <a:r>
              <a:t/>
            </a:r>
            <a:endParaRPr b="0" i="0" sz="1600" u="none" cap="none" strike="noStrike">
              <a:solidFill>
                <a:schemeClr val="dk1"/>
              </a:solidFill>
              <a:latin typeface="Century Gothic"/>
              <a:ea typeface="Century Gothic"/>
              <a:cs typeface="Century Gothic"/>
              <a:sym typeface="Century Gothic"/>
            </a:endParaRPr>
          </a:p>
        </p:txBody>
      </p:sp>
      <p:sp>
        <p:nvSpPr>
          <p:cNvPr id="320" name="Google Shape;320;p46"/>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Chapter 2: People First: Designing for Differences</a:t>
            </a:r>
            <a:endParaRPr>
              <a:solidFill>
                <a:schemeClr val="accent2"/>
              </a:solidFill>
            </a:endParaRPr>
          </a:p>
        </p:txBody>
      </p:sp>
      <p:pic>
        <p:nvPicPr>
          <p:cNvPr id="321" name="Google Shape;321;p46"/>
          <p:cNvPicPr preferRelativeResize="0"/>
          <p:nvPr/>
        </p:nvPicPr>
        <p:blipFill>
          <a:blip r:embed="rId3">
            <a:alphaModFix/>
          </a:blip>
          <a:stretch>
            <a:fillRect/>
          </a:stretch>
        </p:blipFill>
        <p:spPr>
          <a:xfrm>
            <a:off x="649500" y="934650"/>
            <a:ext cx="1747200" cy="1310700"/>
          </a:xfrm>
          <a:prstGeom prst="round2DiagRect">
            <a:avLst>
              <a:gd fmla="val 16667" name="adj1"/>
              <a:gd fmla="val 0" name="adj2"/>
            </a:avLst>
          </a:prstGeom>
          <a:noFill/>
          <a:ln>
            <a:noFill/>
          </a:ln>
        </p:spPr>
      </p:pic>
      <p:pic>
        <p:nvPicPr>
          <p:cNvPr id="322" name="Google Shape;322;p46"/>
          <p:cNvPicPr preferRelativeResize="0"/>
          <p:nvPr/>
        </p:nvPicPr>
        <p:blipFill rotWithShape="1">
          <a:blip r:embed="rId4">
            <a:alphaModFix/>
          </a:blip>
          <a:srcRect b="0" l="9" r="9" t="0"/>
          <a:stretch/>
        </p:blipFill>
        <p:spPr>
          <a:xfrm>
            <a:off x="2535000" y="934650"/>
            <a:ext cx="1747200" cy="1310700"/>
          </a:xfrm>
          <a:prstGeom prst="round2DiagRect">
            <a:avLst>
              <a:gd fmla="val 16667" name="adj1"/>
              <a:gd fmla="val 0" name="adj2"/>
            </a:avLst>
          </a:prstGeom>
          <a:noFill/>
          <a:ln>
            <a:noFill/>
          </a:ln>
        </p:spPr>
      </p:pic>
      <p:pic>
        <p:nvPicPr>
          <p:cNvPr id="323" name="Google Shape;323;p46"/>
          <p:cNvPicPr preferRelativeResize="0"/>
          <p:nvPr/>
        </p:nvPicPr>
        <p:blipFill rotWithShape="1">
          <a:blip r:embed="rId5">
            <a:alphaModFix/>
          </a:blip>
          <a:srcRect b="0" l="9" r="9" t="0"/>
          <a:stretch/>
        </p:blipFill>
        <p:spPr>
          <a:xfrm>
            <a:off x="4420500" y="934650"/>
            <a:ext cx="1747200" cy="1310700"/>
          </a:xfrm>
          <a:prstGeom prst="round2DiagRect">
            <a:avLst>
              <a:gd fmla="val 16667" name="adj1"/>
              <a:gd fmla="val 0" name="adj2"/>
            </a:avLst>
          </a:prstGeom>
          <a:noFill/>
          <a:ln>
            <a:noFill/>
          </a:ln>
        </p:spPr>
      </p:pic>
      <p:pic>
        <p:nvPicPr>
          <p:cNvPr id="324" name="Google Shape;324;p46"/>
          <p:cNvPicPr preferRelativeResize="0"/>
          <p:nvPr/>
        </p:nvPicPr>
        <p:blipFill rotWithShape="1">
          <a:blip r:embed="rId6">
            <a:alphaModFix/>
          </a:blip>
          <a:srcRect b="0" l="9" r="9" t="0"/>
          <a:stretch/>
        </p:blipFill>
        <p:spPr>
          <a:xfrm>
            <a:off x="6306000" y="934650"/>
            <a:ext cx="1747200" cy="1310700"/>
          </a:xfrm>
          <a:prstGeom prst="round2DiagRect">
            <a:avLst>
              <a:gd fmla="val 16667" name="adj1"/>
              <a:gd fmla="val 0" name="adj2"/>
            </a:avLst>
          </a:prstGeom>
          <a:noFill/>
          <a:ln>
            <a:noFill/>
          </a:ln>
        </p:spPr>
      </p:pic>
      <p:pic>
        <p:nvPicPr>
          <p:cNvPr id="325" name="Google Shape;325;p46"/>
          <p:cNvPicPr preferRelativeResize="0"/>
          <p:nvPr/>
        </p:nvPicPr>
        <p:blipFill rotWithShape="1">
          <a:blip r:embed="rId7">
            <a:alphaModFix/>
          </a:blip>
          <a:srcRect b="0" l="9" r="9" t="0"/>
          <a:stretch/>
        </p:blipFill>
        <p:spPr>
          <a:xfrm>
            <a:off x="649500" y="2898150"/>
            <a:ext cx="1747200" cy="1310700"/>
          </a:xfrm>
          <a:prstGeom prst="round2DiagRect">
            <a:avLst>
              <a:gd fmla="val 16667" name="adj1"/>
              <a:gd fmla="val 0" name="adj2"/>
            </a:avLst>
          </a:prstGeom>
          <a:noFill/>
          <a:ln>
            <a:noFill/>
          </a:ln>
        </p:spPr>
      </p:pic>
      <p:pic>
        <p:nvPicPr>
          <p:cNvPr id="326" name="Google Shape;326;p46"/>
          <p:cNvPicPr preferRelativeResize="0"/>
          <p:nvPr/>
        </p:nvPicPr>
        <p:blipFill rotWithShape="1">
          <a:blip r:embed="rId8">
            <a:alphaModFix/>
          </a:blip>
          <a:srcRect b="0" l="9" r="9" t="0"/>
          <a:stretch/>
        </p:blipFill>
        <p:spPr>
          <a:xfrm>
            <a:off x="2535000" y="2898150"/>
            <a:ext cx="1747200" cy="1310700"/>
          </a:xfrm>
          <a:prstGeom prst="round2DiagRect">
            <a:avLst>
              <a:gd fmla="val 16667" name="adj1"/>
              <a:gd fmla="val 0" name="adj2"/>
            </a:avLst>
          </a:prstGeom>
          <a:noFill/>
          <a:ln>
            <a:noFill/>
          </a:ln>
        </p:spPr>
      </p:pic>
      <p:pic>
        <p:nvPicPr>
          <p:cNvPr id="327" name="Google Shape;327;p46"/>
          <p:cNvPicPr preferRelativeResize="0"/>
          <p:nvPr/>
        </p:nvPicPr>
        <p:blipFill rotWithShape="1">
          <a:blip r:embed="rId9">
            <a:alphaModFix/>
          </a:blip>
          <a:srcRect b="0" l="9" r="9" t="0"/>
          <a:stretch/>
        </p:blipFill>
        <p:spPr>
          <a:xfrm>
            <a:off x="4420500" y="2898150"/>
            <a:ext cx="1747200" cy="1310700"/>
          </a:xfrm>
          <a:prstGeom prst="round2DiagRect">
            <a:avLst>
              <a:gd fmla="val 16667" name="adj1"/>
              <a:gd fmla="val 0" name="adj2"/>
            </a:avLst>
          </a:prstGeom>
          <a:noFill/>
          <a:ln>
            <a:noFill/>
          </a:ln>
        </p:spPr>
      </p:pic>
      <p:pic>
        <p:nvPicPr>
          <p:cNvPr id="328" name="Google Shape;328;p46"/>
          <p:cNvPicPr preferRelativeResize="0"/>
          <p:nvPr/>
        </p:nvPicPr>
        <p:blipFill rotWithShape="1">
          <a:blip r:embed="rId10">
            <a:alphaModFix/>
          </a:blip>
          <a:srcRect b="0" l="9" r="9" t="0"/>
          <a:stretch/>
        </p:blipFill>
        <p:spPr>
          <a:xfrm>
            <a:off x="6306000" y="2898150"/>
            <a:ext cx="1747200" cy="1310700"/>
          </a:xfrm>
          <a:prstGeom prst="round2DiagRect">
            <a:avLst>
              <a:gd fmla="val 16667" name="adj1"/>
              <a:gd fmla="val 0" name="adj2"/>
            </a:avLst>
          </a:prstGeom>
          <a:noFill/>
          <a:ln>
            <a:noFill/>
          </a:ln>
        </p:spPr>
      </p:pic>
      <p:sp>
        <p:nvSpPr>
          <p:cNvPr id="329" name="Google Shape;329;p46"/>
          <p:cNvSpPr txBox="1"/>
          <p:nvPr/>
        </p:nvSpPr>
        <p:spPr>
          <a:xfrm>
            <a:off x="2101025" y="4839975"/>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US" sz="700">
                <a:solidFill>
                  <a:schemeClr val="lt2"/>
                </a:solidFill>
                <a:latin typeface="Roboto"/>
                <a:ea typeface="Roboto"/>
                <a:cs typeface="Roboto"/>
                <a:sym typeface="Roboto"/>
              </a:rPr>
              <a:t>Illustrations by Tom Biby</a:t>
            </a:r>
            <a:endParaRPr b="1" sz="700">
              <a:solidFill>
                <a:schemeClr val="lt2"/>
              </a:solidFill>
              <a:latin typeface="Roboto"/>
              <a:ea typeface="Roboto"/>
              <a:cs typeface="Roboto"/>
              <a:sym typeface="Roboto"/>
            </a:endParaRPr>
          </a:p>
        </p:txBody>
      </p:sp>
      <p:sp>
        <p:nvSpPr>
          <p:cNvPr id="330" name="Google Shape;330;p46"/>
          <p:cNvSpPr txBox="1"/>
          <p:nvPr/>
        </p:nvSpPr>
        <p:spPr>
          <a:xfrm>
            <a:off x="649500" y="4259100"/>
            <a:ext cx="1747200" cy="4884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Clr>
                <a:schemeClr val="dk1"/>
              </a:buClr>
              <a:buSzPts val="1100"/>
              <a:buFont typeface="Arial"/>
              <a:buNone/>
            </a:pPr>
            <a:r>
              <a:rPr b="1" lang="en-US" sz="1100">
                <a:solidFill>
                  <a:schemeClr val="lt2"/>
                </a:solidFill>
                <a:latin typeface="Roboto"/>
                <a:ea typeface="Roboto"/>
                <a:cs typeface="Roboto"/>
                <a:sym typeface="Roboto"/>
              </a:rPr>
              <a:t>Steven</a:t>
            </a:r>
            <a:br>
              <a:rPr b="1" lang="en-US" sz="11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Deaf, ASL speaker</a:t>
            </a:r>
            <a:endParaRPr b="1" sz="600">
              <a:solidFill>
                <a:schemeClr val="lt2"/>
              </a:solidFill>
              <a:latin typeface="Roboto"/>
              <a:ea typeface="Roboto"/>
              <a:cs typeface="Roboto"/>
              <a:sym typeface="Roboto"/>
            </a:endParaRPr>
          </a:p>
          <a:p>
            <a:pPr indent="0" lvl="0" marL="0" rtl="0" algn="l">
              <a:spcBef>
                <a:spcPts val="0"/>
              </a:spcBef>
              <a:spcAft>
                <a:spcPts val="0"/>
              </a:spcAft>
              <a:buNone/>
            </a:pPr>
            <a:r>
              <a:t/>
            </a:r>
            <a:endParaRPr b="1" sz="1100">
              <a:solidFill>
                <a:schemeClr val="lt2"/>
              </a:solidFill>
              <a:latin typeface="Roboto"/>
              <a:ea typeface="Roboto"/>
              <a:cs typeface="Roboto"/>
              <a:sym typeface="Roboto"/>
            </a:endParaRPr>
          </a:p>
        </p:txBody>
      </p:sp>
      <p:sp>
        <p:nvSpPr>
          <p:cNvPr id="331" name="Google Shape;331;p46"/>
          <p:cNvSpPr txBox="1"/>
          <p:nvPr/>
        </p:nvSpPr>
        <p:spPr>
          <a:xfrm>
            <a:off x="2535000" y="4259100"/>
            <a:ext cx="1747200" cy="4884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Clr>
                <a:schemeClr val="dk1"/>
              </a:buClr>
              <a:buSzPts val="1100"/>
              <a:buFont typeface="Arial"/>
              <a:buNone/>
            </a:pPr>
            <a:r>
              <a:rPr b="1" lang="en-US" sz="1100">
                <a:solidFill>
                  <a:schemeClr val="lt2"/>
                </a:solidFill>
                <a:latin typeface="Roboto"/>
                <a:ea typeface="Roboto"/>
                <a:cs typeface="Roboto"/>
                <a:sym typeface="Roboto"/>
              </a:rPr>
              <a:t>Vishnu</a:t>
            </a:r>
            <a:br>
              <a:rPr b="1" lang="en-US" sz="11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Global citizen with low vision</a:t>
            </a:r>
            <a:endParaRPr b="1" sz="600">
              <a:solidFill>
                <a:schemeClr val="lt2"/>
              </a:solidFill>
              <a:latin typeface="Roboto"/>
              <a:ea typeface="Roboto"/>
              <a:cs typeface="Roboto"/>
              <a:sym typeface="Roboto"/>
            </a:endParaRPr>
          </a:p>
          <a:p>
            <a:pPr indent="0" lvl="0" marL="0" rtl="0" algn="l">
              <a:spcBef>
                <a:spcPts val="0"/>
              </a:spcBef>
              <a:spcAft>
                <a:spcPts val="0"/>
              </a:spcAft>
              <a:buNone/>
            </a:pPr>
            <a:r>
              <a:t/>
            </a:r>
            <a:endParaRPr b="1" sz="1100">
              <a:solidFill>
                <a:schemeClr val="lt2"/>
              </a:solidFill>
              <a:latin typeface="Roboto"/>
              <a:ea typeface="Roboto"/>
              <a:cs typeface="Roboto"/>
              <a:sym typeface="Roboto"/>
            </a:endParaRPr>
          </a:p>
        </p:txBody>
      </p:sp>
      <p:sp>
        <p:nvSpPr>
          <p:cNvPr id="332" name="Google Shape;332;p46"/>
          <p:cNvSpPr txBox="1"/>
          <p:nvPr/>
        </p:nvSpPr>
        <p:spPr>
          <a:xfrm>
            <a:off x="4420500" y="4259100"/>
            <a:ext cx="1747200" cy="4884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Clr>
                <a:schemeClr val="dk1"/>
              </a:buClr>
              <a:buSzPts val="1100"/>
              <a:buFont typeface="Arial"/>
              <a:buNone/>
            </a:pPr>
            <a:r>
              <a:rPr b="1" lang="en-US" sz="1100">
                <a:solidFill>
                  <a:schemeClr val="lt2"/>
                </a:solidFill>
                <a:latin typeface="Roboto"/>
                <a:ea typeface="Roboto"/>
                <a:cs typeface="Roboto"/>
                <a:sym typeface="Roboto"/>
              </a:rPr>
              <a:t>Maria</a:t>
            </a:r>
            <a:br>
              <a:rPr b="1" lang="en-US" sz="11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Bilingual mobile user</a:t>
            </a:r>
            <a:endParaRPr b="1" sz="600">
              <a:solidFill>
                <a:schemeClr val="lt2"/>
              </a:solidFill>
              <a:latin typeface="Roboto"/>
              <a:ea typeface="Roboto"/>
              <a:cs typeface="Roboto"/>
              <a:sym typeface="Roboto"/>
            </a:endParaRPr>
          </a:p>
          <a:p>
            <a:pPr indent="0" lvl="0" marL="0" rtl="0" algn="l">
              <a:spcBef>
                <a:spcPts val="0"/>
              </a:spcBef>
              <a:spcAft>
                <a:spcPts val="0"/>
              </a:spcAft>
              <a:buNone/>
            </a:pPr>
            <a:r>
              <a:t/>
            </a:r>
            <a:endParaRPr b="1" sz="1100">
              <a:solidFill>
                <a:schemeClr val="lt2"/>
              </a:solidFill>
              <a:latin typeface="Roboto"/>
              <a:ea typeface="Roboto"/>
              <a:cs typeface="Roboto"/>
              <a:sym typeface="Roboto"/>
            </a:endParaRPr>
          </a:p>
        </p:txBody>
      </p:sp>
      <p:sp>
        <p:nvSpPr>
          <p:cNvPr id="333" name="Google Shape;333;p46"/>
          <p:cNvSpPr txBox="1"/>
          <p:nvPr/>
        </p:nvSpPr>
        <p:spPr>
          <a:xfrm>
            <a:off x="6306000" y="4259100"/>
            <a:ext cx="1747200" cy="4884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Clr>
                <a:schemeClr val="dk1"/>
              </a:buClr>
              <a:buSzPts val="1100"/>
              <a:buFont typeface="Arial"/>
              <a:buNone/>
            </a:pPr>
            <a:r>
              <a:rPr b="1" lang="en-US" sz="1100">
                <a:solidFill>
                  <a:schemeClr val="lt2"/>
                </a:solidFill>
                <a:latin typeface="Roboto"/>
                <a:ea typeface="Roboto"/>
                <a:cs typeface="Roboto"/>
                <a:sym typeface="Roboto"/>
              </a:rPr>
              <a:t>Carol</a:t>
            </a:r>
            <a:br>
              <a:rPr b="1" lang="en-US" sz="11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Grandmother with macular degeneration</a:t>
            </a:r>
            <a:endParaRPr b="1" sz="600">
              <a:solidFill>
                <a:schemeClr val="lt2"/>
              </a:solidFill>
              <a:latin typeface="Roboto"/>
              <a:ea typeface="Roboto"/>
              <a:cs typeface="Roboto"/>
              <a:sym typeface="Roboto"/>
            </a:endParaRPr>
          </a:p>
          <a:p>
            <a:pPr indent="0" lvl="0" marL="0" rtl="0" algn="l">
              <a:spcBef>
                <a:spcPts val="0"/>
              </a:spcBef>
              <a:spcAft>
                <a:spcPts val="0"/>
              </a:spcAft>
              <a:buNone/>
            </a:pPr>
            <a:r>
              <a:t/>
            </a:r>
            <a:endParaRPr b="1" sz="1100">
              <a:solidFill>
                <a:schemeClr val="lt2"/>
              </a:solidFill>
              <a:latin typeface="Roboto"/>
              <a:ea typeface="Roboto"/>
              <a:cs typeface="Roboto"/>
              <a:sym typeface="Roboto"/>
            </a:endParaRPr>
          </a:p>
        </p:txBody>
      </p:sp>
      <p:sp>
        <p:nvSpPr>
          <p:cNvPr id="334" name="Google Shape;334;p46"/>
          <p:cNvSpPr txBox="1"/>
          <p:nvPr/>
        </p:nvSpPr>
        <p:spPr>
          <a:xfrm>
            <a:off x="649500" y="2245350"/>
            <a:ext cx="1747200" cy="4884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Trevor</a:t>
            </a:r>
            <a:br>
              <a:rPr b="1" lang="en-US" sz="11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High school student</a:t>
            </a:r>
            <a:br>
              <a:rPr b="1" lang="en-US" sz="8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with autism</a:t>
            </a:r>
            <a:endParaRPr b="1" sz="600">
              <a:solidFill>
                <a:schemeClr val="lt2"/>
              </a:solidFill>
              <a:latin typeface="Roboto"/>
              <a:ea typeface="Roboto"/>
              <a:cs typeface="Roboto"/>
              <a:sym typeface="Roboto"/>
            </a:endParaRPr>
          </a:p>
        </p:txBody>
      </p:sp>
      <p:sp>
        <p:nvSpPr>
          <p:cNvPr id="335" name="Google Shape;335;p46"/>
          <p:cNvSpPr txBox="1"/>
          <p:nvPr/>
        </p:nvSpPr>
        <p:spPr>
          <a:xfrm>
            <a:off x="2535000" y="2245350"/>
            <a:ext cx="1747200" cy="4884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Clr>
                <a:schemeClr val="dk1"/>
              </a:buClr>
              <a:buSzPts val="1100"/>
              <a:buFont typeface="Arial"/>
              <a:buNone/>
            </a:pPr>
            <a:r>
              <a:rPr b="1" lang="en-US" sz="1100">
                <a:solidFill>
                  <a:schemeClr val="lt2"/>
                </a:solidFill>
                <a:latin typeface="Roboto"/>
                <a:ea typeface="Roboto"/>
                <a:cs typeface="Roboto"/>
                <a:sym typeface="Roboto"/>
              </a:rPr>
              <a:t>Emily</a:t>
            </a:r>
            <a:br>
              <a:rPr b="1" lang="en-US" sz="11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Cerebral palsy, living independently</a:t>
            </a:r>
            <a:endParaRPr b="1" sz="600">
              <a:solidFill>
                <a:schemeClr val="lt2"/>
              </a:solidFill>
              <a:latin typeface="Roboto"/>
              <a:ea typeface="Roboto"/>
              <a:cs typeface="Roboto"/>
              <a:sym typeface="Roboto"/>
            </a:endParaRPr>
          </a:p>
          <a:p>
            <a:pPr indent="0" lvl="0" marL="0" rtl="0" algn="l">
              <a:spcBef>
                <a:spcPts val="0"/>
              </a:spcBef>
              <a:spcAft>
                <a:spcPts val="0"/>
              </a:spcAft>
              <a:buNone/>
            </a:pPr>
            <a:r>
              <a:t/>
            </a:r>
            <a:endParaRPr b="1" sz="1100">
              <a:solidFill>
                <a:schemeClr val="lt2"/>
              </a:solidFill>
              <a:latin typeface="Roboto"/>
              <a:ea typeface="Roboto"/>
              <a:cs typeface="Roboto"/>
              <a:sym typeface="Roboto"/>
            </a:endParaRPr>
          </a:p>
        </p:txBody>
      </p:sp>
      <p:sp>
        <p:nvSpPr>
          <p:cNvPr id="336" name="Google Shape;336;p46"/>
          <p:cNvSpPr txBox="1"/>
          <p:nvPr/>
        </p:nvSpPr>
        <p:spPr>
          <a:xfrm>
            <a:off x="4420500" y="2245350"/>
            <a:ext cx="1747200" cy="4884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Clr>
                <a:schemeClr val="dk1"/>
              </a:buClr>
              <a:buSzPts val="1100"/>
              <a:buFont typeface="Arial"/>
              <a:buNone/>
            </a:pPr>
            <a:r>
              <a:rPr b="1" lang="en-US" sz="1100">
                <a:solidFill>
                  <a:schemeClr val="lt2"/>
                </a:solidFill>
                <a:latin typeface="Roboto"/>
                <a:ea typeface="Roboto"/>
                <a:cs typeface="Roboto"/>
                <a:sym typeface="Roboto"/>
              </a:rPr>
              <a:t>Jacob</a:t>
            </a:r>
            <a:br>
              <a:rPr b="1" lang="en-US" sz="11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Blind, a bit of a geek</a:t>
            </a:r>
            <a:endParaRPr b="1" sz="600">
              <a:solidFill>
                <a:schemeClr val="lt2"/>
              </a:solidFill>
              <a:latin typeface="Roboto"/>
              <a:ea typeface="Roboto"/>
              <a:cs typeface="Roboto"/>
              <a:sym typeface="Roboto"/>
            </a:endParaRPr>
          </a:p>
          <a:p>
            <a:pPr indent="0" lvl="0" marL="0" rtl="0" algn="l">
              <a:spcBef>
                <a:spcPts val="0"/>
              </a:spcBef>
              <a:spcAft>
                <a:spcPts val="0"/>
              </a:spcAft>
              <a:buNone/>
            </a:pPr>
            <a:r>
              <a:t/>
            </a:r>
            <a:endParaRPr b="1" sz="1100">
              <a:solidFill>
                <a:schemeClr val="lt2"/>
              </a:solidFill>
              <a:latin typeface="Roboto"/>
              <a:ea typeface="Roboto"/>
              <a:cs typeface="Roboto"/>
              <a:sym typeface="Roboto"/>
            </a:endParaRPr>
          </a:p>
        </p:txBody>
      </p:sp>
      <p:sp>
        <p:nvSpPr>
          <p:cNvPr id="337" name="Google Shape;337;p46"/>
          <p:cNvSpPr txBox="1"/>
          <p:nvPr/>
        </p:nvSpPr>
        <p:spPr>
          <a:xfrm>
            <a:off x="6306000" y="2245350"/>
            <a:ext cx="1747200" cy="488400"/>
          </a:xfrm>
          <a:prstGeom prst="rect">
            <a:avLst/>
          </a:prstGeom>
          <a:noFill/>
          <a:ln>
            <a:noFill/>
          </a:ln>
        </p:spPr>
        <p:txBody>
          <a:bodyPr anchorCtr="0" anchor="t" bIns="45700" lIns="0" spcFirstLastPara="1" rIns="0" wrap="square" tIns="27425">
            <a:noAutofit/>
          </a:bodyPr>
          <a:lstStyle/>
          <a:p>
            <a:pPr indent="0" lvl="0" marL="0" rtl="0" algn="l">
              <a:spcBef>
                <a:spcPts val="0"/>
              </a:spcBef>
              <a:spcAft>
                <a:spcPts val="0"/>
              </a:spcAft>
              <a:buClr>
                <a:schemeClr val="dk1"/>
              </a:buClr>
              <a:buSzPts val="1100"/>
              <a:buFont typeface="Arial"/>
              <a:buNone/>
            </a:pPr>
            <a:r>
              <a:rPr b="1" lang="en-US" sz="1100">
                <a:solidFill>
                  <a:schemeClr val="lt2"/>
                </a:solidFill>
                <a:latin typeface="Roboto"/>
                <a:ea typeface="Roboto"/>
                <a:cs typeface="Roboto"/>
                <a:sym typeface="Roboto"/>
              </a:rPr>
              <a:t>Lea</a:t>
            </a:r>
            <a:br>
              <a:rPr b="1" lang="en-US" sz="11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Living with fatigue</a:t>
            </a:r>
            <a:br>
              <a:rPr b="1" lang="en-US" sz="800">
                <a:solidFill>
                  <a:schemeClr val="lt2"/>
                </a:solidFill>
                <a:latin typeface="Roboto"/>
                <a:ea typeface="Roboto"/>
                <a:cs typeface="Roboto"/>
                <a:sym typeface="Roboto"/>
              </a:rPr>
            </a:br>
            <a:r>
              <a:rPr b="1" lang="en-US" sz="800">
                <a:solidFill>
                  <a:schemeClr val="lt2"/>
                </a:solidFill>
                <a:latin typeface="Roboto"/>
                <a:ea typeface="Roboto"/>
                <a:cs typeface="Roboto"/>
                <a:sym typeface="Roboto"/>
              </a:rPr>
              <a:t>and pain</a:t>
            </a:r>
            <a:endParaRPr b="1" sz="600">
              <a:solidFill>
                <a:schemeClr val="lt2"/>
              </a:solidFill>
              <a:latin typeface="Roboto"/>
              <a:ea typeface="Roboto"/>
              <a:cs typeface="Roboto"/>
              <a:sym typeface="Roboto"/>
            </a:endParaRPr>
          </a:p>
          <a:p>
            <a:pPr indent="0" lvl="0" marL="0" rtl="0" algn="l">
              <a:spcBef>
                <a:spcPts val="0"/>
              </a:spcBef>
              <a:spcAft>
                <a:spcPts val="0"/>
              </a:spcAft>
              <a:buNone/>
            </a:pPr>
            <a:r>
              <a:t/>
            </a:r>
            <a:endParaRPr b="1" sz="1100">
              <a:solidFill>
                <a:schemeClr val="lt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7"/>
          <p:cNvSpPr txBox="1"/>
          <p:nvPr>
            <p:ph idx="4294967295" type="title"/>
          </p:nvPr>
        </p:nvSpPr>
        <p:spPr>
          <a:xfrm>
            <a:off x="729450" y="1322450"/>
            <a:ext cx="7688400" cy="28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200">
                <a:solidFill>
                  <a:schemeClr val="lt2"/>
                </a:solidFill>
              </a:rPr>
              <a:t>We need new </a:t>
            </a:r>
            <a:r>
              <a:rPr lang="en-US" sz="4200">
                <a:solidFill>
                  <a:schemeClr val="accent2"/>
                </a:solidFill>
              </a:rPr>
              <a:t>processes</a:t>
            </a:r>
            <a:endParaRPr sz="4200">
              <a:solidFill>
                <a:schemeClr val="accent2"/>
              </a:solidFill>
            </a:endParaRPr>
          </a:p>
        </p:txBody>
      </p:sp>
      <p:sp>
        <p:nvSpPr>
          <p:cNvPr id="343" name="Google Shape;343;p47"/>
          <p:cNvSpPr txBox="1"/>
          <p:nvPr>
            <p:ph idx="12" type="sldNum"/>
          </p:nvPr>
        </p:nvSpPr>
        <p:spPr>
          <a:xfrm>
            <a:off x="4475930" y="4878958"/>
            <a:ext cx="185400" cy="191700"/>
          </a:xfrm>
          <a:prstGeom prst="rect">
            <a:avLst/>
          </a:prstGeom>
        </p:spPr>
        <p:txBody>
          <a:bodyPr anchorCtr="0" anchor="t" bIns="26775" lIns="26775" spcFirstLastPara="1" rIns="26775" wrap="square" tIns="26775">
            <a:noAutofit/>
          </a:bodyPr>
          <a:lstStyle/>
          <a:p>
            <a:pPr indent="0" lvl="0" marL="0" rtl="0" algn="ctr">
              <a:spcBef>
                <a:spcPts val="0"/>
              </a:spcBef>
              <a:spcAft>
                <a:spcPts val="0"/>
              </a:spcAft>
              <a:buClr>
                <a:srgbClr val="000000"/>
              </a:buClr>
              <a:buSzPts val="900"/>
              <a:buFont typeface="Helvetica Neue Ligh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347" name="Shape 347"/>
        <p:cNvGrpSpPr/>
        <p:nvPr/>
      </p:nvGrpSpPr>
      <p:grpSpPr>
        <a:xfrm>
          <a:off x="0" y="0"/>
          <a:ext cx="0" cy="0"/>
          <a:chOff x="0" y="0"/>
          <a:chExt cx="0" cy="0"/>
        </a:xfrm>
      </p:grpSpPr>
      <p:sp>
        <p:nvSpPr>
          <p:cNvPr id="348" name="Google Shape;348;p48"/>
          <p:cNvSpPr txBox="1"/>
          <p:nvPr>
            <p:ph type="title"/>
          </p:nvPr>
        </p:nvSpPr>
        <p:spPr>
          <a:xfrm>
            <a:off x="1262850" y="1343550"/>
            <a:ext cx="6892200" cy="1917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a:t>Accessible </a:t>
            </a:r>
            <a:br>
              <a:rPr lang="en-US"/>
            </a:br>
            <a:r>
              <a:rPr lang="en-US"/>
              <a:t>User Stories</a:t>
            </a:r>
            <a:endParaRPr/>
          </a:p>
        </p:txBody>
      </p:sp>
      <p:sp>
        <p:nvSpPr>
          <p:cNvPr id="349" name="Google Shape;349;p48"/>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sz="2600"/>
              <a:t>and Acceptance Criteria</a:t>
            </a:r>
            <a:endParaRPr sz="2600"/>
          </a:p>
        </p:txBody>
      </p:sp>
      <p:sp>
        <p:nvSpPr>
          <p:cNvPr id="350" name="Google Shape;350;p48"/>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a:t>
            </a:r>
            <a:endParaRPr/>
          </a:p>
        </p:txBody>
      </p:sp>
      <p:sp>
        <p:nvSpPr>
          <p:cNvPr id="356" name="Google Shape;356;p49"/>
          <p:cNvSpPr txBox="1"/>
          <p:nvPr>
            <p:ph idx="1" type="body"/>
          </p:nvPr>
        </p:nvSpPr>
        <p:spPr>
          <a:xfrm>
            <a:off x="843475" y="876300"/>
            <a:ext cx="75291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3500">
                <a:solidFill>
                  <a:schemeClr val="accent2"/>
                </a:solidFill>
              </a:rPr>
              <a:t>Keyboarding through</a:t>
            </a:r>
            <a:br>
              <a:rPr lang="en-US" sz="3500">
                <a:solidFill>
                  <a:schemeClr val="accent2"/>
                </a:solidFill>
              </a:rPr>
            </a:br>
            <a:r>
              <a:rPr lang="en-US" sz="3500">
                <a:solidFill>
                  <a:schemeClr val="accent2"/>
                </a:solidFill>
              </a:rPr>
              <a:t>Search Results</a:t>
            </a:r>
            <a:endParaRPr/>
          </a:p>
          <a:p>
            <a:pPr indent="0" lvl="0" marL="0" rtl="0" algn="l">
              <a:spcBef>
                <a:spcPts val="1600"/>
              </a:spcBef>
              <a:spcAft>
                <a:spcPts val="1600"/>
              </a:spcAft>
              <a:buNone/>
            </a:pPr>
            <a:r>
              <a:rPr lang="en-US"/>
              <a:t>As a </a:t>
            </a:r>
            <a:r>
              <a:rPr lang="en-US">
                <a:solidFill>
                  <a:schemeClr val="accent2"/>
                </a:solidFill>
              </a:rPr>
              <a:t>keyboard-only user</a:t>
            </a:r>
            <a:r>
              <a:rPr lang="en-US"/>
              <a:t>, </a:t>
            </a:r>
            <a:br>
              <a:rPr lang="en-US"/>
            </a:br>
            <a:r>
              <a:rPr lang="en-US"/>
              <a:t>I want to keyboard navigate and filter the search results for jobs near me so that I can find work close to home.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a:t>
            </a:r>
            <a:endParaRPr/>
          </a:p>
        </p:txBody>
      </p:sp>
      <p:sp>
        <p:nvSpPr>
          <p:cNvPr id="362" name="Google Shape;362;p50"/>
          <p:cNvSpPr txBox="1"/>
          <p:nvPr>
            <p:ph idx="1" type="body"/>
          </p:nvPr>
        </p:nvSpPr>
        <p:spPr>
          <a:xfrm>
            <a:off x="843475" y="876300"/>
            <a:ext cx="75291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500">
                <a:solidFill>
                  <a:schemeClr val="accent2"/>
                </a:solidFill>
              </a:rPr>
              <a:t>Acceptance Criteria</a:t>
            </a:r>
            <a:endParaRPr sz="3500">
              <a:solidFill>
                <a:schemeClr val="accent2"/>
              </a:solidFill>
            </a:endParaRPr>
          </a:p>
          <a:p>
            <a:pPr indent="0" lvl="0" marL="0" rtl="0" algn="l">
              <a:spcBef>
                <a:spcPts val="1600"/>
              </a:spcBef>
              <a:spcAft>
                <a:spcPts val="0"/>
              </a:spcAft>
              <a:buNone/>
            </a:pPr>
            <a:r>
              <a:rPr lang="en-US"/>
              <a:t>All functionality of the content is </a:t>
            </a:r>
            <a:r>
              <a:rPr lang="en-US">
                <a:solidFill>
                  <a:schemeClr val="accent2"/>
                </a:solidFill>
              </a:rPr>
              <a:t>operable</a:t>
            </a:r>
            <a:r>
              <a:rPr lang="en-US"/>
              <a:t> through a keyboard interface.</a:t>
            </a:r>
            <a:endParaRPr/>
          </a:p>
          <a:p>
            <a:pPr indent="0" lvl="0" marL="0" rtl="0" algn="l">
              <a:spcBef>
                <a:spcPts val="1600"/>
              </a:spcBef>
              <a:spcAft>
                <a:spcPts val="1600"/>
              </a:spcAft>
              <a:buNone/>
            </a:pPr>
            <a:r>
              <a:rPr lang="en-US"/>
              <a:t>TAB key moves through the list of search results in the natural keyboard order of the intended interface layout.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1"/>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a:t>
            </a:r>
            <a:endParaRPr/>
          </a:p>
        </p:txBody>
      </p:sp>
      <p:sp>
        <p:nvSpPr>
          <p:cNvPr id="368" name="Google Shape;368;p51"/>
          <p:cNvSpPr txBox="1"/>
          <p:nvPr>
            <p:ph idx="1" type="body"/>
          </p:nvPr>
        </p:nvSpPr>
        <p:spPr>
          <a:xfrm>
            <a:off x="843475" y="876300"/>
            <a:ext cx="75291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500">
                <a:solidFill>
                  <a:schemeClr val="accent2"/>
                </a:solidFill>
              </a:rPr>
              <a:t>Acceptance Criteria</a:t>
            </a:r>
            <a:endParaRPr sz="3500">
              <a:solidFill>
                <a:schemeClr val="accent2"/>
              </a:solidFill>
            </a:endParaRPr>
          </a:p>
          <a:p>
            <a:pPr indent="0" lvl="0" marL="0" rtl="0" algn="l">
              <a:spcBef>
                <a:spcPts val="1600"/>
              </a:spcBef>
              <a:spcAft>
                <a:spcPts val="1600"/>
              </a:spcAft>
              <a:buNone/>
            </a:pPr>
            <a:r>
              <a:rPr lang="en-US"/>
              <a:t>With focus on a filter heading, the SPACE or ENTER key will expand the filter accordion.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2"/>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a:t>
            </a:r>
            <a:endParaRPr/>
          </a:p>
        </p:txBody>
      </p:sp>
      <p:sp>
        <p:nvSpPr>
          <p:cNvPr id="374" name="Google Shape;374;p52"/>
          <p:cNvSpPr txBox="1"/>
          <p:nvPr>
            <p:ph idx="1" type="body"/>
          </p:nvPr>
        </p:nvSpPr>
        <p:spPr>
          <a:xfrm>
            <a:off x="843475" y="876300"/>
            <a:ext cx="75291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3500">
                <a:solidFill>
                  <a:schemeClr val="accent2"/>
                </a:solidFill>
              </a:rPr>
              <a:t>Accessible</a:t>
            </a:r>
            <a:br>
              <a:rPr lang="en-US" sz="3500">
                <a:solidFill>
                  <a:schemeClr val="accent2"/>
                </a:solidFill>
              </a:rPr>
            </a:br>
            <a:r>
              <a:rPr lang="en-US" sz="3500">
                <a:solidFill>
                  <a:schemeClr val="accent2"/>
                </a:solidFill>
              </a:rPr>
              <a:t>Design Requirements</a:t>
            </a:r>
            <a:endParaRPr sz="3500">
              <a:solidFill>
                <a:schemeClr val="accent2"/>
              </a:solidFill>
            </a:endParaRPr>
          </a:p>
          <a:p>
            <a:pPr indent="0" lvl="0" marL="0" rtl="0" algn="l">
              <a:spcBef>
                <a:spcPts val="1600"/>
              </a:spcBef>
              <a:spcAft>
                <a:spcPts val="1600"/>
              </a:spcAft>
              <a:buNone/>
            </a:pPr>
            <a:r>
              <a:rPr lang="en-US"/>
              <a:t>Focusable elements should be in a logical order and display a clear indication of focus.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3"/>
          <p:cNvSpPr txBox="1"/>
          <p:nvPr>
            <p:ph type="title"/>
          </p:nvPr>
        </p:nvSpPr>
        <p:spPr>
          <a:xfrm>
            <a:off x="1262850" y="1343550"/>
            <a:ext cx="6892200" cy="1917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a:t>Final Thoughts</a:t>
            </a:r>
            <a:endParaRPr/>
          </a:p>
        </p:txBody>
      </p:sp>
      <p:sp>
        <p:nvSpPr>
          <p:cNvPr id="380" name="Google Shape;380;p53"/>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sz="2600"/>
              <a:t>How inclusive and diverse are your teams?</a:t>
            </a:r>
            <a:endParaRPr sz="2600"/>
          </a:p>
        </p:txBody>
      </p:sp>
      <p:sp>
        <p:nvSpPr>
          <p:cNvPr id="381" name="Google Shape;381;p53"/>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chemeClr val="accent4"/>
                </a:solidFill>
              </a:rPr>
              <a:t>‹#›</a:t>
            </a:fld>
            <a:endParaRPr>
              <a:solidFill>
                <a:schemeClr val="accent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5" name="Shape 385"/>
        <p:cNvGrpSpPr/>
        <p:nvPr/>
      </p:nvGrpSpPr>
      <p:grpSpPr>
        <a:xfrm>
          <a:off x="0" y="0"/>
          <a:ext cx="0" cy="0"/>
          <a:chOff x="0" y="0"/>
          <a:chExt cx="0" cy="0"/>
        </a:xfrm>
      </p:grpSpPr>
      <p:sp>
        <p:nvSpPr>
          <p:cNvPr id="386" name="Google Shape;386;p54"/>
          <p:cNvSpPr txBox="1"/>
          <p:nvPr>
            <p:ph idx="1" type="body"/>
          </p:nvPr>
        </p:nvSpPr>
        <p:spPr>
          <a:xfrm>
            <a:off x="995875" y="500091"/>
            <a:ext cx="7053000" cy="128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400">
                <a:solidFill>
                  <a:schemeClr val="accent5"/>
                </a:solidFill>
              </a:rPr>
              <a:t>Inclusive Design</a:t>
            </a:r>
            <a:endParaRPr sz="4400">
              <a:solidFill>
                <a:schemeClr val="accent5"/>
              </a:solidFill>
            </a:endParaRPr>
          </a:p>
          <a:p>
            <a:pPr indent="0" lvl="0" marL="0" rtl="0" algn="ctr">
              <a:spcBef>
                <a:spcPts val="1600"/>
              </a:spcBef>
              <a:spcAft>
                <a:spcPts val="1600"/>
              </a:spcAft>
              <a:buNone/>
            </a:pPr>
            <a:r>
              <a:rPr lang="en-US">
                <a:solidFill>
                  <a:srgbClr val="E16200"/>
                </a:solidFill>
              </a:rPr>
              <a:t>requires a diverse team composition</a:t>
            </a:r>
            <a:endParaRPr>
              <a:solidFill>
                <a:srgbClr val="E16200"/>
              </a:solidFill>
            </a:endParaRPr>
          </a:p>
        </p:txBody>
      </p:sp>
      <p:pic>
        <p:nvPicPr>
          <p:cNvPr id="387" name="Google Shape;387;p54"/>
          <p:cNvPicPr preferRelativeResize="0"/>
          <p:nvPr/>
        </p:nvPicPr>
        <p:blipFill>
          <a:blip r:embed="rId3">
            <a:alphaModFix/>
          </a:blip>
          <a:stretch>
            <a:fillRect/>
          </a:stretch>
        </p:blipFill>
        <p:spPr>
          <a:xfrm>
            <a:off x="570025" y="1540675"/>
            <a:ext cx="7904700" cy="3602825"/>
          </a:xfrm>
          <a:prstGeom prst="rect">
            <a:avLst/>
          </a:prstGeom>
          <a:noFill/>
          <a:ln>
            <a:noFill/>
          </a:ln>
        </p:spPr>
      </p:pic>
      <p:sp>
        <p:nvSpPr>
          <p:cNvPr id="388" name="Google Shape;388;p54"/>
          <p:cNvSpPr txBox="1"/>
          <p:nvPr/>
        </p:nvSpPr>
        <p:spPr>
          <a:xfrm>
            <a:off x="1339025" y="4839975"/>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lt1"/>
                </a:solidFill>
                <a:latin typeface="Roboto Mono"/>
                <a:ea typeface="Roboto Mono"/>
                <a:cs typeface="Roboto Mono"/>
                <a:sym typeface="Roboto Mono"/>
              </a:rPr>
              <a:t>Illustration by freepik</a:t>
            </a:r>
            <a:endParaRPr sz="700">
              <a:solidFill>
                <a:schemeClr val="lt1"/>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7"/>
          <p:cNvSpPr txBox="1"/>
          <p:nvPr>
            <p:ph idx="4294967295" type="title"/>
          </p:nvPr>
        </p:nvSpPr>
        <p:spPr>
          <a:xfrm>
            <a:off x="729450" y="1322450"/>
            <a:ext cx="7688400" cy="28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200">
                <a:solidFill>
                  <a:schemeClr val="lt2"/>
                </a:solidFill>
              </a:rPr>
              <a:t>We need new </a:t>
            </a:r>
            <a:r>
              <a:rPr lang="en-US" sz="4200">
                <a:solidFill>
                  <a:schemeClr val="accent2"/>
                </a:solidFill>
              </a:rPr>
              <a:t>tools</a:t>
            </a:r>
            <a:endParaRPr sz="4200">
              <a:solidFill>
                <a:schemeClr val="accent2"/>
              </a:solidFill>
            </a:endParaRPr>
          </a:p>
        </p:txBody>
      </p:sp>
      <p:sp>
        <p:nvSpPr>
          <p:cNvPr id="192" name="Google Shape;192;p37"/>
          <p:cNvSpPr txBox="1"/>
          <p:nvPr>
            <p:ph idx="12" type="sldNum"/>
          </p:nvPr>
        </p:nvSpPr>
        <p:spPr>
          <a:xfrm>
            <a:off x="4475930" y="4878958"/>
            <a:ext cx="185400" cy="191700"/>
          </a:xfrm>
          <a:prstGeom prst="rect">
            <a:avLst/>
          </a:prstGeom>
        </p:spPr>
        <p:txBody>
          <a:bodyPr anchorCtr="0" anchor="t" bIns="26775" lIns="26775" spcFirstLastPara="1" rIns="26775" wrap="square" tIns="26775">
            <a:noAutofit/>
          </a:bodyPr>
          <a:lstStyle/>
          <a:p>
            <a:pPr indent="0" lvl="0" marL="0" rtl="0" algn="ctr">
              <a:spcBef>
                <a:spcPts val="0"/>
              </a:spcBef>
              <a:spcAft>
                <a:spcPts val="0"/>
              </a:spcAft>
              <a:buClr>
                <a:srgbClr val="000000"/>
              </a:buClr>
              <a:buSzPts val="900"/>
              <a:buFont typeface="Helvetica Neue Ligh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5"/>
          <p:cNvSpPr/>
          <p:nvPr/>
        </p:nvSpPr>
        <p:spPr>
          <a:xfrm>
            <a:off x="0" y="0"/>
            <a:ext cx="9144000" cy="45600"/>
          </a:xfrm>
          <a:prstGeom prst="rect">
            <a:avLst/>
          </a:prstGeom>
          <a:solidFill>
            <a:schemeClr val="accent2"/>
          </a:solidFill>
          <a:ln>
            <a:noFill/>
          </a:ln>
        </p:spPr>
        <p:txBody>
          <a:bodyPr anchorCtr="0" anchor="t" bIns="36000" lIns="36000" spcFirstLastPara="1" rIns="36000" wrap="square" tIns="36000">
            <a:noAutofit/>
          </a:bodyPr>
          <a:lstStyle/>
          <a:p>
            <a:pPr indent="0" lvl="0" marL="0" marR="0" rtl="0" algn="ctr">
              <a:spcBef>
                <a:spcPts val="0"/>
              </a:spcBef>
              <a:spcAft>
                <a:spcPts val="0"/>
              </a:spcAft>
              <a:buClr>
                <a:schemeClr val="dk1"/>
              </a:buClr>
              <a:buSzPts val="1600"/>
              <a:buFont typeface="Century Gothic"/>
              <a:buNone/>
            </a:pPr>
            <a:r>
              <a:t/>
            </a:r>
            <a:endParaRPr b="0" i="0" sz="1600" u="none" cap="none" strike="noStrike">
              <a:solidFill>
                <a:schemeClr val="dk1"/>
              </a:solidFill>
              <a:latin typeface="Century Gothic"/>
              <a:ea typeface="Century Gothic"/>
              <a:cs typeface="Century Gothic"/>
              <a:sym typeface="Century Gothic"/>
            </a:endParaRPr>
          </a:p>
        </p:txBody>
      </p:sp>
      <p:pic>
        <p:nvPicPr>
          <p:cNvPr id="394" name="Google Shape;394;p55"/>
          <p:cNvPicPr preferRelativeResize="0"/>
          <p:nvPr/>
        </p:nvPicPr>
        <p:blipFill>
          <a:blip r:embed="rId3">
            <a:alphaModFix/>
          </a:blip>
          <a:stretch>
            <a:fillRect/>
          </a:stretch>
        </p:blipFill>
        <p:spPr>
          <a:xfrm>
            <a:off x="511413" y="829088"/>
            <a:ext cx="1890024" cy="2875729"/>
          </a:xfrm>
          <a:prstGeom prst="rect">
            <a:avLst/>
          </a:prstGeom>
          <a:noFill/>
          <a:ln>
            <a:noFill/>
          </a:ln>
        </p:spPr>
      </p:pic>
      <p:sp>
        <p:nvSpPr>
          <p:cNvPr id="395" name="Google Shape;395;p55"/>
          <p:cNvSpPr txBox="1"/>
          <p:nvPr/>
        </p:nvSpPr>
        <p:spPr>
          <a:xfrm>
            <a:off x="511425" y="3755825"/>
            <a:ext cx="1890000" cy="815100"/>
          </a:xfrm>
          <a:prstGeom prst="rect">
            <a:avLst/>
          </a:prstGeom>
          <a:noFill/>
          <a:ln>
            <a:noFill/>
          </a:ln>
        </p:spPr>
        <p:txBody>
          <a:bodyPr anchorCtr="0" anchor="t" bIns="45700" lIns="91425" spcFirstLastPara="1" rIns="91425" wrap="square" tIns="91425">
            <a:noAutofit/>
          </a:bodyPr>
          <a:lstStyle/>
          <a:p>
            <a:pPr indent="0" lvl="0" marL="0" rtl="0" algn="ctr">
              <a:spcBef>
                <a:spcPts val="0"/>
              </a:spcBef>
              <a:spcAft>
                <a:spcPts val="0"/>
              </a:spcAft>
              <a:buNone/>
            </a:pPr>
            <a:r>
              <a:rPr b="1" lang="en-US" sz="1100">
                <a:solidFill>
                  <a:schemeClr val="lt2"/>
                </a:solidFill>
                <a:latin typeface="Roboto"/>
                <a:ea typeface="Roboto"/>
                <a:cs typeface="Roboto"/>
                <a:sym typeface="Roboto"/>
              </a:rPr>
              <a:t>Inclusive Design for a Digital World</a:t>
            </a:r>
            <a:endParaRPr b="1" sz="1100">
              <a:solidFill>
                <a:schemeClr val="lt2"/>
              </a:solidFill>
              <a:latin typeface="Roboto"/>
              <a:ea typeface="Roboto"/>
              <a:cs typeface="Roboto"/>
              <a:sym typeface="Roboto"/>
            </a:endParaRPr>
          </a:p>
          <a:p>
            <a:pPr indent="0" lvl="0" marL="0" rtl="0" algn="ctr">
              <a:spcBef>
                <a:spcPts val="0"/>
              </a:spcBef>
              <a:spcAft>
                <a:spcPts val="0"/>
              </a:spcAft>
              <a:buNone/>
            </a:pPr>
            <a:br>
              <a:rPr b="1" lang="en-US" sz="900">
                <a:solidFill>
                  <a:schemeClr val="lt2"/>
                </a:solidFill>
                <a:latin typeface="Roboto"/>
                <a:ea typeface="Roboto"/>
                <a:cs typeface="Roboto"/>
                <a:sym typeface="Roboto"/>
              </a:rPr>
            </a:br>
            <a:r>
              <a:rPr b="1" lang="en-US" sz="900">
                <a:solidFill>
                  <a:schemeClr val="lt2"/>
                </a:solidFill>
                <a:latin typeface="Roboto"/>
                <a:ea typeface="Roboto"/>
                <a:cs typeface="Roboto"/>
                <a:sym typeface="Roboto"/>
              </a:rPr>
              <a:t>Regine M. Gilbert</a:t>
            </a:r>
            <a:endParaRPr b="1" sz="900">
              <a:solidFill>
                <a:schemeClr val="lt2"/>
              </a:solidFill>
              <a:latin typeface="Roboto"/>
              <a:ea typeface="Roboto"/>
              <a:cs typeface="Roboto"/>
              <a:sym typeface="Roboto"/>
            </a:endParaRPr>
          </a:p>
        </p:txBody>
      </p:sp>
      <p:pic>
        <p:nvPicPr>
          <p:cNvPr id="396" name="Google Shape;396;p55"/>
          <p:cNvPicPr preferRelativeResize="0"/>
          <p:nvPr/>
        </p:nvPicPr>
        <p:blipFill rotWithShape="1">
          <a:blip r:embed="rId4">
            <a:alphaModFix/>
          </a:blip>
          <a:srcRect b="0" l="990" r="980" t="0"/>
          <a:stretch/>
        </p:blipFill>
        <p:spPr>
          <a:xfrm>
            <a:off x="2591897" y="829093"/>
            <a:ext cx="1890021" cy="2875724"/>
          </a:xfrm>
          <a:prstGeom prst="rect">
            <a:avLst/>
          </a:prstGeom>
          <a:noFill/>
          <a:ln>
            <a:noFill/>
          </a:ln>
        </p:spPr>
      </p:pic>
      <p:sp>
        <p:nvSpPr>
          <p:cNvPr id="397" name="Google Shape;397;p55"/>
          <p:cNvSpPr txBox="1"/>
          <p:nvPr/>
        </p:nvSpPr>
        <p:spPr>
          <a:xfrm>
            <a:off x="2591888" y="3755825"/>
            <a:ext cx="1890000" cy="815100"/>
          </a:xfrm>
          <a:prstGeom prst="rect">
            <a:avLst/>
          </a:prstGeom>
          <a:noFill/>
          <a:ln>
            <a:noFill/>
          </a:ln>
        </p:spPr>
        <p:txBody>
          <a:bodyPr anchorCtr="0" anchor="t" bIns="45700" lIns="91425" spcFirstLastPara="1" rIns="91425" wrap="square" tIns="91425">
            <a:noAutofit/>
          </a:bodyPr>
          <a:lstStyle/>
          <a:p>
            <a:pPr indent="0" lvl="0" marL="0" rtl="0" algn="ctr">
              <a:spcBef>
                <a:spcPts val="0"/>
              </a:spcBef>
              <a:spcAft>
                <a:spcPts val="0"/>
              </a:spcAft>
              <a:buNone/>
            </a:pPr>
            <a:r>
              <a:rPr b="1" lang="en-US" sz="1200">
                <a:solidFill>
                  <a:schemeClr val="lt2"/>
                </a:solidFill>
                <a:latin typeface="Roboto"/>
                <a:ea typeface="Roboto"/>
                <a:cs typeface="Roboto"/>
                <a:sym typeface="Roboto"/>
              </a:rPr>
              <a:t>Mismatch</a:t>
            </a:r>
            <a:endParaRPr b="1" sz="1200">
              <a:solidFill>
                <a:schemeClr val="lt2"/>
              </a:solidFill>
              <a:latin typeface="Roboto"/>
              <a:ea typeface="Roboto"/>
              <a:cs typeface="Roboto"/>
              <a:sym typeface="Roboto"/>
            </a:endParaRPr>
          </a:p>
          <a:p>
            <a:pPr indent="0" lvl="0" marL="0" rtl="0" algn="ctr">
              <a:spcBef>
                <a:spcPts val="0"/>
              </a:spcBef>
              <a:spcAft>
                <a:spcPts val="0"/>
              </a:spcAft>
              <a:buNone/>
            </a:pPr>
            <a:r>
              <a:rPr b="1" lang="en-US" sz="800">
                <a:solidFill>
                  <a:schemeClr val="lt2"/>
                </a:solidFill>
                <a:latin typeface="Roboto"/>
                <a:ea typeface="Roboto"/>
                <a:cs typeface="Roboto"/>
                <a:sym typeface="Roboto"/>
              </a:rPr>
              <a:t>How Inclusion Shapes Design</a:t>
            </a:r>
            <a:endParaRPr b="1" sz="800">
              <a:solidFill>
                <a:schemeClr val="lt2"/>
              </a:solidFill>
              <a:latin typeface="Roboto"/>
              <a:ea typeface="Roboto"/>
              <a:cs typeface="Roboto"/>
              <a:sym typeface="Roboto"/>
            </a:endParaRPr>
          </a:p>
          <a:p>
            <a:pPr indent="0" lvl="0" marL="0" rtl="0" algn="ctr">
              <a:spcBef>
                <a:spcPts val="0"/>
              </a:spcBef>
              <a:spcAft>
                <a:spcPts val="0"/>
              </a:spcAft>
              <a:buNone/>
            </a:pPr>
            <a:br>
              <a:rPr b="1" lang="en-US" sz="900">
                <a:solidFill>
                  <a:schemeClr val="lt2"/>
                </a:solidFill>
                <a:latin typeface="Roboto"/>
                <a:ea typeface="Roboto"/>
                <a:cs typeface="Roboto"/>
                <a:sym typeface="Roboto"/>
              </a:rPr>
            </a:br>
            <a:r>
              <a:rPr b="1" lang="en-US" sz="900">
                <a:solidFill>
                  <a:schemeClr val="lt2"/>
                </a:solidFill>
                <a:latin typeface="Roboto"/>
                <a:ea typeface="Roboto"/>
                <a:cs typeface="Roboto"/>
                <a:sym typeface="Roboto"/>
              </a:rPr>
              <a:t>Kat Holmes</a:t>
            </a:r>
            <a:endParaRPr b="1" sz="900">
              <a:solidFill>
                <a:schemeClr val="lt2"/>
              </a:solidFill>
              <a:latin typeface="Roboto"/>
              <a:ea typeface="Roboto"/>
              <a:cs typeface="Roboto"/>
              <a:sym typeface="Roboto"/>
            </a:endParaRPr>
          </a:p>
        </p:txBody>
      </p:sp>
      <p:pic>
        <p:nvPicPr>
          <p:cNvPr id="398" name="Google Shape;398;p55"/>
          <p:cNvPicPr preferRelativeResize="0"/>
          <p:nvPr/>
        </p:nvPicPr>
        <p:blipFill rotWithShape="1">
          <a:blip r:embed="rId5">
            <a:alphaModFix/>
          </a:blip>
          <a:srcRect b="797" l="0" r="0" t="806"/>
          <a:stretch/>
        </p:blipFill>
        <p:spPr>
          <a:xfrm>
            <a:off x="6752862" y="829087"/>
            <a:ext cx="1890022" cy="2875730"/>
          </a:xfrm>
          <a:prstGeom prst="rect">
            <a:avLst/>
          </a:prstGeom>
          <a:noFill/>
          <a:ln>
            <a:noFill/>
          </a:ln>
        </p:spPr>
      </p:pic>
      <p:sp>
        <p:nvSpPr>
          <p:cNvPr id="399" name="Google Shape;399;p55"/>
          <p:cNvSpPr txBox="1"/>
          <p:nvPr/>
        </p:nvSpPr>
        <p:spPr>
          <a:xfrm>
            <a:off x="6752863" y="3755825"/>
            <a:ext cx="1890000" cy="815100"/>
          </a:xfrm>
          <a:prstGeom prst="rect">
            <a:avLst/>
          </a:prstGeom>
          <a:noFill/>
          <a:ln>
            <a:noFill/>
          </a:ln>
        </p:spPr>
        <p:txBody>
          <a:bodyPr anchorCtr="0" anchor="t" bIns="45700" lIns="91425" spcFirstLastPara="1" rIns="91425" wrap="square" tIns="91425">
            <a:noAutofit/>
          </a:bodyPr>
          <a:lstStyle/>
          <a:p>
            <a:pPr indent="0" lvl="0" marL="0" rtl="0" algn="ctr">
              <a:spcBef>
                <a:spcPts val="0"/>
              </a:spcBef>
              <a:spcAft>
                <a:spcPts val="0"/>
              </a:spcAft>
              <a:buNone/>
            </a:pPr>
            <a:r>
              <a:rPr b="1" lang="en-US" sz="1100">
                <a:solidFill>
                  <a:schemeClr val="lt2"/>
                </a:solidFill>
                <a:latin typeface="Roboto"/>
                <a:ea typeface="Roboto"/>
                <a:cs typeface="Roboto"/>
                <a:sym typeface="Roboto"/>
              </a:rPr>
              <a:t>Inclusive Design for Organisations</a:t>
            </a:r>
            <a:endParaRPr b="1" sz="1100">
              <a:solidFill>
                <a:schemeClr val="lt2"/>
              </a:solidFill>
              <a:latin typeface="Roboto"/>
              <a:ea typeface="Roboto"/>
              <a:cs typeface="Roboto"/>
              <a:sym typeface="Roboto"/>
            </a:endParaRPr>
          </a:p>
          <a:p>
            <a:pPr indent="0" lvl="0" marL="0" rtl="0" algn="ctr">
              <a:spcBef>
                <a:spcPts val="0"/>
              </a:spcBef>
              <a:spcAft>
                <a:spcPts val="0"/>
              </a:spcAft>
              <a:buNone/>
            </a:pPr>
            <a:br>
              <a:rPr b="1" lang="en-US" sz="900">
                <a:solidFill>
                  <a:schemeClr val="lt2"/>
                </a:solidFill>
                <a:latin typeface="Roboto"/>
                <a:ea typeface="Roboto"/>
                <a:cs typeface="Roboto"/>
                <a:sym typeface="Roboto"/>
              </a:rPr>
            </a:br>
            <a:r>
              <a:rPr b="1" lang="en-US" sz="900">
                <a:solidFill>
                  <a:schemeClr val="lt2"/>
                </a:solidFill>
                <a:latin typeface="Roboto"/>
                <a:ea typeface="Roboto"/>
                <a:cs typeface="Roboto"/>
                <a:sym typeface="Roboto"/>
              </a:rPr>
              <a:t>Jonathan Hassell</a:t>
            </a:r>
            <a:endParaRPr b="1" sz="900">
              <a:solidFill>
                <a:schemeClr val="lt2"/>
              </a:solidFill>
              <a:latin typeface="Roboto"/>
              <a:ea typeface="Roboto"/>
              <a:cs typeface="Roboto"/>
              <a:sym typeface="Roboto"/>
            </a:endParaRPr>
          </a:p>
        </p:txBody>
      </p:sp>
      <p:pic>
        <p:nvPicPr>
          <p:cNvPr id="400" name="Google Shape;400;p55"/>
          <p:cNvPicPr preferRelativeResize="0"/>
          <p:nvPr/>
        </p:nvPicPr>
        <p:blipFill rotWithShape="1">
          <a:blip r:embed="rId6">
            <a:alphaModFix/>
          </a:blip>
          <a:srcRect b="0" l="573" r="583" t="0"/>
          <a:stretch/>
        </p:blipFill>
        <p:spPr>
          <a:xfrm>
            <a:off x="4670953" y="829087"/>
            <a:ext cx="1890023" cy="2875730"/>
          </a:xfrm>
          <a:prstGeom prst="rect">
            <a:avLst/>
          </a:prstGeom>
          <a:noFill/>
          <a:ln>
            <a:noFill/>
          </a:ln>
        </p:spPr>
      </p:pic>
      <p:sp>
        <p:nvSpPr>
          <p:cNvPr id="401" name="Google Shape;401;p55"/>
          <p:cNvSpPr txBox="1"/>
          <p:nvPr/>
        </p:nvSpPr>
        <p:spPr>
          <a:xfrm>
            <a:off x="4670963" y="3755825"/>
            <a:ext cx="1890000" cy="815100"/>
          </a:xfrm>
          <a:prstGeom prst="rect">
            <a:avLst/>
          </a:prstGeom>
          <a:noFill/>
          <a:ln>
            <a:noFill/>
          </a:ln>
        </p:spPr>
        <p:txBody>
          <a:bodyPr anchorCtr="0" anchor="t" bIns="45700" lIns="45700" spcFirstLastPara="1" rIns="45700" wrap="square" tIns="91425">
            <a:noAutofit/>
          </a:bodyPr>
          <a:lstStyle/>
          <a:p>
            <a:pPr indent="0" lvl="0" marL="0" rtl="0" algn="ctr">
              <a:spcBef>
                <a:spcPts val="0"/>
              </a:spcBef>
              <a:spcAft>
                <a:spcPts val="0"/>
              </a:spcAft>
              <a:buNone/>
            </a:pPr>
            <a:r>
              <a:rPr b="1" lang="en-US" sz="1100">
                <a:solidFill>
                  <a:schemeClr val="lt2"/>
                </a:solidFill>
                <a:latin typeface="Roboto"/>
                <a:ea typeface="Roboto"/>
                <a:cs typeface="Roboto"/>
                <a:sym typeface="Roboto"/>
              </a:rPr>
              <a:t>A Web for Everyone</a:t>
            </a:r>
            <a:endParaRPr b="1" sz="1100">
              <a:solidFill>
                <a:schemeClr val="lt2"/>
              </a:solidFill>
              <a:latin typeface="Roboto"/>
              <a:ea typeface="Roboto"/>
              <a:cs typeface="Roboto"/>
              <a:sym typeface="Roboto"/>
            </a:endParaRPr>
          </a:p>
          <a:p>
            <a:pPr indent="0" lvl="0" marL="0" rtl="0" algn="ctr">
              <a:spcBef>
                <a:spcPts val="0"/>
              </a:spcBef>
              <a:spcAft>
                <a:spcPts val="0"/>
              </a:spcAft>
              <a:buNone/>
            </a:pPr>
            <a:r>
              <a:rPr b="1" lang="en-US" sz="800">
                <a:solidFill>
                  <a:schemeClr val="lt2"/>
                </a:solidFill>
                <a:latin typeface="Roboto"/>
                <a:ea typeface="Roboto"/>
                <a:cs typeface="Roboto"/>
                <a:sym typeface="Roboto"/>
              </a:rPr>
              <a:t>Designing Accessible UX</a:t>
            </a:r>
            <a:endParaRPr b="1" sz="800">
              <a:solidFill>
                <a:schemeClr val="lt2"/>
              </a:solidFill>
              <a:latin typeface="Roboto"/>
              <a:ea typeface="Roboto"/>
              <a:cs typeface="Roboto"/>
              <a:sym typeface="Roboto"/>
            </a:endParaRPr>
          </a:p>
          <a:p>
            <a:pPr indent="0" lvl="0" marL="0" rtl="0" algn="ctr">
              <a:spcBef>
                <a:spcPts val="0"/>
              </a:spcBef>
              <a:spcAft>
                <a:spcPts val="0"/>
              </a:spcAft>
              <a:buNone/>
            </a:pPr>
            <a:br>
              <a:rPr b="1" lang="en-US" sz="900">
                <a:solidFill>
                  <a:schemeClr val="lt2"/>
                </a:solidFill>
                <a:latin typeface="Roboto"/>
                <a:ea typeface="Roboto"/>
                <a:cs typeface="Roboto"/>
                <a:sym typeface="Roboto"/>
              </a:rPr>
            </a:br>
            <a:r>
              <a:rPr b="1" lang="en-US" sz="900">
                <a:solidFill>
                  <a:schemeClr val="lt2"/>
                </a:solidFill>
                <a:latin typeface="Roboto"/>
                <a:ea typeface="Roboto"/>
                <a:cs typeface="Roboto"/>
                <a:sym typeface="Roboto"/>
              </a:rPr>
              <a:t>Horton, Quesenbery</a:t>
            </a:r>
            <a:endParaRPr b="1" sz="900">
              <a:solidFill>
                <a:schemeClr val="lt2"/>
              </a:solidFill>
              <a:latin typeface="Roboto"/>
              <a:ea typeface="Roboto"/>
              <a:cs typeface="Roboto"/>
              <a:sym typeface="Roboto"/>
            </a:endParaRPr>
          </a:p>
        </p:txBody>
      </p:sp>
      <p:sp>
        <p:nvSpPr>
          <p:cNvPr id="402" name="Google Shape;402;p55"/>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Recommended Reading</a:t>
            </a:r>
            <a:endParaRPr>
              <a:solidFill>
                <a:schemeClr val="accent2"/>
              </a:solidFill>
            </a:endParaRPr>
          </a:p>
        </p:txBody>
      </p:sp>
      <p:sp>
        <p:nvSpPr>
          <p:cNvPr id="403" name="Google Shape;403;p55"/>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6"/>
          <p:cNvSpPr txBox="1"/>
          <p:nvPr>
            <p:ph idx="1" type="body"/>
          </p:nvPr>
        </p:nvSpPr>
        <p:spPr>
          <a:xfrm>
            <a:off x="691950" y="745775"/>
            <a:ext cx="7760100" cy="404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3700">
              <a:solidFill>
                <a:schemeClr val="accent2"/>
              </a:solidFill>
            </a:endParaRPr>
          </a:p>
          <a:p>
            <a:pPr indent="0" lvl="0" marL="0" rtl="0" algn="ctr">
              <a:spcBef>
                <a:spcPts val="1600"/>
              </a:spcBef>
              <a:spcAft>
                <a:spcPts val="0"/>
              </a:spcAft>
              <a:buNone/>
            </a:pPr>
            <a:r>
              <a:rPr lang="en-US" sz="9000">
                <a:solidFill>
                  <a:srgbClr val="FFFFFF"/>
                </a:solidFill>
                <a:latin typeface="Roboto"/>
                <a:ea typeface="Roboto"/>
                <a:cs typeface="Roboto"/>
                <a:sym typeface="Roboto"/>
              </a:rPr>
              <a:t>Thank you</a:t>
            </a:r>
            <a:r>
              <a:rPr lang="en-US" sz="9000">
                <a:latin typeface="Roboto"/>
                <a:ea typeface="Roboto"/>
                <a:cs typeface="Roboto"/>
                <a:sym typeface="Roboto"/>
              </a:rPr>
              <a:t>!</a:t>
            </a:r>
            <a:endParaRPr sz="9000">
              <a:latin typeface="Roboto"/>
              <a:ea typeface="Roboto"/>
              <a:cs typeface="Roboto"/>
              <a:sym typeface="Roboto"/>
            </a:endParaRPr>
          </a:p>
          <a:p>
            <a:pPr indent="0" lvl="0" marL="0" rtl="0" algn="ctr">
              <a:spcBef>
                <a:spcPts val="1600"/>
              </a:spcBef>
              <a:spcAft>
                <a:spcPts val="0"/>
              </a:spcAft>
              <a:buNone/>
            </a:pPr>
            <a:r>
              <a:t/>
            </a:r>
            <a:endParaRPr b="0" sz="1000"/>
          </a:p>
          <a:p>
            <a:pPr indent="0" lvl="0" marL="0" rtl="0" algn="ctr">
              <a:spcBef>
                <a:spcPts val="1600"/>
              </a:spcBef>
              <a:spcAft>
                <a:spcPts val="1600"/>
              </a:spcAft>
              <a:buNone/>
            </a:pPr>
            <a:r>
              <a:rPr b="0" lang="en-US" sz="1000">
                <a:solidFill>
                  <a:srgbClr val="FFFFFF"/>
                </a:solidFill>
              </a:rPr>
              <a:t>Link to this presentation:</a:t>
            </a:r>
            <a:br>
              <a:rPr b="0" lang="en-US" sz="1000">
                <a:solidFill>
                  <a:srgbClr val="FFFFFF"/>
                </a:solidFill>
              </a:rPr>
            </a:br>
            <a:br>
              <a:rPr b="0" lang="en-US" sz="1400">
                <a:solidFill>
                  <a:srgbClr val="FFFFFF"/>
                </a:solidFill>
              </a:rPr>
            </a:br>
            <a:r>
              <a:rPr b="0" lang="en-US" sz="2300">
                <a:solidFill>
                  <a:srgbClr val="FFFFFF"/>
                </a:solidFill>
              </a:rPr>
              <a:t>bit.ly</a:t>
            </a:r>
            <a:r>
              <a:rPr b="0" lang="en-US" sz="2300">
                <a:solidFill>
                  <a:srgbClr val="00FFFF"/>
                </a:solidFill>
              </a:rPr>
              <a:t>/</a:t>
            </a:r>
            <a:r>
              <a:rPr lang="en-US" sz="2300">
                <a:solidFill>
                  <a:srgbClr val="00FFFF"/>
                </a:solidFill>
              </a:rPr>
              <a:t>vanguard-wk1</a:t>
            </a:r>
            <a:endParaRPr sz="3900">
              <a:solidFill>
                <a:srgbClr val="00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7"/>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List of Resources</a:t>
            </a:r>
            <a:endParaRPr>
              <a:solidFill>
                <a:schemeClr val="accent2"/>
              </a:solidFill>
            </a:endParaRPr>
          </a:p>
        </p:txBody>
      </p:sp>
      <p:sp>
        <p:nvSpPr>
          <p:cNvPr id="414" name="Google Shape;414;p57"/>
          <p:cNvSpPr txBox="1"/>
          <p:nvPr>
            <p:ph idx="12" type="sldNum"/>
          </p:nvPr>
        </p:nvSpPr>
        <p:spPr>
          <a:xfrm>
            <a:off x="8595309"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15" name="Google Shape;415;p57"/>
          <p:cNvSpPr txBox="1"/>
          <p:nvPr/>
        </p:nvSpPr>
        <p:spPr>
          <a:xfrm>
            <a:off x="282575" y="816475"/>
            <a:ext cx="40878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latin typeface="Roboto Mono"/>
                <a:ea typeface="Roboto Mono"/>
                <a:cs typeface="Roboto Mono"/>
                <a:sym typeface="Roboto Mono"/>
              </a:rPr>
              <a:t>Downloads</a:t>
            </a:r>
            <a:endParaRPr sz="900">
              <a:latin typeface="Roboto Mono"/>
              <a:ea typeface="Roboto Mono"/>
              <a:cs typeface="Roboto Mono"/>
              <a:sym typeface="Roboto Mono"/>
            </a:endParaRPr>
          </a:p>
          <a:p>
            <a:pPr indent="0" lvl="0" marL="0" rtl="0" algn="l">
              <a:spcBef>
                <a:spcPts val="0"/>
              </a:spcBef>
              <a:spcAft>
                <a:spcPts val="0"/>
              </a:spcAft>
              <a:buNone/>
            </a:pPr>
            <a:r>
              <a:t/>
            </a:r>
            <a:endParaRPr sz="900">
              <a:latin typeface="Roboto Mono"/>
              <a:ea typeface="Roboto Mono"/>
              <a:cs typeface="Roboto Mono"/>
              <a:sym typeface="Roboto Mono"/>
            </a:endParaRPr>
          </a:p>
          <a:p>
            <a:pPr indent="0" lvl="0" marL="0" rtl="0" algn="l">
              <a:spcBef>
                <a:spcPts val="0"/>
              </a:spcBef>
              <a:spcAft>
                <a:spcPts val="0"/>
              </a:spcAft>
              <a:buNone/>
            </a:pPr>
            <a:r>
              <a:rPr b="1" lang="en-US" sz="1100">
                <a:latin typeface="Roboto Mono"/>
                <a:ea typeface="Roboto Mono"/>
                <a:cs typeface="Roboto Mono"/>
                <a:sym typeface="Roboto Mono"/>
              </a:rPr>
              <a:t>Designing for your future self (Slides)</a:t>
            </a:r>
            <a:endParaRPr b="1" sz="1100">
              <a:latin typeface="Roboto Mono"/>
              <a:ea typeface="Roboto Mono"/>
              <a:cs typeface="Roboto Mono"/>
              <a:sym typeface="Roboto Mono"/>
            </a:endParaRPr>
          </a:p>
          <a:p>
            <a:pPr indent="0" lvl="0" marL="0" rtl="0" algn="l">
              <a:spcBef>
                <a:spcPts val="0"/>
              </a:spcBef>
              <a:spcAft>
                <a:spcPts val="0"/>
              </a:spcAft>
              <a:buNone/>
            </a:pPr>
            <a:r>
              <a:rPr lang="en-US" sz="1100" u="sng">
                <a:solidFill>
                  <a:srgbClr val="0000FF"/>
                </a:solidFill>
                <a:latin typeface="Roboto Mono"/>
                <a:ea typeface="Roboto Mono"/>
                <a:cs typeface="Roboto Mono"/>
                <a:sym typeface="Roboto Mono"/>
                <a:hlinkClick r:id="rId3">
                  <a:extLst>
                    <a:ext uri="{A12FA001-AC4F-418D-AE19-62706E023703}">
                      <ahyp:hlinkClr val="tx"/>
                    </a:ext>
                  </a:extLst>
                </a:hlinkClick>
              </a:rPr>
              <a:t>http://bit.ly/ixd21-futureself</a:t>
            </a:r>
            <a:r>
              <a:rPr lang="en-US" sz="1100">
                <a:solidFill>
                  <a:srgbClr val="0000FF"/>
                </a:solidFill>
                <a:latin typeface="Roboto Mono"/>
                <a:ea typeface="Roboto Mono"/>
                <a:cs typeface="Roboto Mono"/>
                <a:sym typeface="Roboto Mono"/>
              </a:rPr>
              <a:t> </a:t>
            </a:r>
            <a:endParaRPr sz="1100">
              <a:solidFill>
                <a:srgbClr val="0000FF"/>
              </a:solidFill>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b="1" lang="en-US" sz="1100">
                <a:latin typeface="Roboto Mono"/>
                <a:ea typeface="Roboto Mono"/>
                <a:cs typeface="Roboto Mono"/>
                <a:sym typeface="Roboto Mono"/>
              </a:rPr>
              <a:t>Interview with your future self (Worksheet)</a:t>
            </a:r>
            <a:endParaRPr b="1" sz="1100">
              <a:latin typeface="Roboto Mono"/>
              <a:ea typeface="Roboto Mono"/>
              <a:cs typeface="Roboto Mono"/>
              <a:sym typeface="Roboto Mono"/>
            </a:endParaRPr>
          </a:p>
          <a:p>
            <a:pPr indent="0" lvl="0" marL="0" rtl="0" algn="l">
              <a:spcBef>
                <a:spcPts val="0"/>
              </a:spcBef>
              <a:spcAft>
                <a:spcPts val="0"/>
              </a:spcAft>
              <a:buNone/>
            </a:pPr>
            <a:r>
              <a:rPr lang="en-US" sz="1100">
                <a:latin typeface="Roboto Mono"/>
                <a:ea typeface="Roboto Mono"/>
                <a:cs typeface="Roboto Mono"/>
                <a:sym typeface="Roboto Mono"/>
              </a:rPr>
              <a:t>PDF: </a:t>
            </a:r>
            <a:r>
              <a:rPr lang="en-US" sz="1100" u="sng">
                <a:solidFill>
                  <a:srgbClr val="0000FF"/>
                </a:solidFill>
                <a:latin typeface="Roboto Mono"/>
                <a:ea typeface="Roboto Mono"/>
                <a:cs typeface="Roboto Mono"/>
                <a:sym typeface="Roboto Mono"/>
                <a:hlinkClick r:id="rId4">
                  <a:extLst>
                    <a:ext uri="{A12FA001-AC4F-418D-AE19-62706E023703}">
                      <ahyp:hlinkClr val="tx"/>
                    </a:ext>
                  </a:extLst>
                </a:hlinkClick>
              </a:rPr>
              <a:t>http://bit.ly/b2y-future-pdf</a:t>
            </a:r>
            <a:r>
              <a:rPr lang="en-US" sz="1100">
                <a:solidFill>
                  <a:srgbClr val="0000FF"/>
                </a:solidFill>
                <a:latin typeface="Roboto Mono"/>
                <a:ea typeface="Roboto Mono"/>
                <a:cs typeface="Roboto Mono"/>
                <a:sym typeface="Roboto Mono"/>
              </a:rPr>
              <a:t> </a:t>
            </a:r>
            <a:endParaRPr sz="1100">
              <a:solidFill>
                <a:srgbClr val="0000FF"/>
              </a:solidFill>
              <a:latin typeface="Roboto Mono"/>
              <a:ea typeface="Roboto Mono"/>
              <a:cs typeface="Roboto Mono"/>
              <a:sym typeface="Roboto Mono"/>
            </a:endParaRPr>
          </a:p>
          <a:p>
            <a:pPr indent="0" lvl="0" marL="0" rtl="0" algn="l">
              <a:spcBef>
                <a:spcPts val="0"/>
              </a:spcBef>
              <a:spcAft>
                <a:spcPts val="0"/>
              </a:spcAft>
              <a:buNone/>
            </a:pPr>
            <a:r>
              <a:rPr lang="en-US" sz="1100">
                <a:latin typeface="Roboto Mono"/>
                <a:ea typeface="Roboto Mono"/>
                <a:cs typeface="Roboto Mono"/>
                <a:sym typeface="Roboto Mono"/>
              </a:rPr>
              <a:t>Figma: </a:t>
            </a:r>
            <a:r>
              <a:rPr lang="en-US" sz="1100" u="sng">
                <a:solidFill>
                  <a:srgbClr val="0000FF"/>
                </a:solidFill>
                <a:latin typeface="Roboto Mono"/>
                <a:ea typeface="Roboto Mono"/>
                <a:cs typeface="Roboto Mono"/>
                <a:sym typeface="Roboto Mono"/>
                <a:hlinkClick r:id="rId5">
                  <a:extLst>
                    <a:ext uri="{A12FA001-AC4F-418D-AE19-62706E023703}">
                      <ahyp:hlinkClr val="tx"/>
                    </a:ext>
                  </a:extLst>
                </a:hlinkClick>
              </a:rPr>
              <a:t>http://</a:t>
            </a:r>
            <a:r>
              <a:rPr lang="en-US" sz="1100" u="sng">
                <a:solidFill>
                  <a:srgbClr val="0000FF"/>
                </a:solidFill>
                <a:latin typeface="Roboto Mono"/>
                <a:ea typeface="Roboto Mono"/>
                <a:cs typeface="Roboto Mono"/>
                <a:sym typeface="Roboto Mono"/>
                <a:hlinkClick r:id="rId6">
                  <a:extLst>
                    <a:ext uri="{A12FA001-AC4F-418D-AE19-62706E023703}">
                      <ahyp:hlinkClr val="tx"/>
                    </a:ext>
                  </a:extLst>
                </a:hlinkClick>
              </a:rPr>
              <a:t>bit.ly/b2y-future-fig</a:t>
            </a:r>
            <a:endParaRPr sz="11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100">
              <a:solidFill>
                <a:schemeClr val="dk2"/>
              </a:solidFill>
              <a:latin typeface="Roboto Mono"/>
              <a:ea typeface="Roboto Mono"/>
              <a:cs typeface="Roboto Mono"/>
              <a:sym typeface="Roboto Mono"/>
            </a:endParaRPr>
          </a:p>
          <a:p>
            <a:pPr indent="0" lvl="0" marL="0" rtl="0" algn="l">
              <a:spcBef>
                <a:spcPts val="0"/>
              </a:spcBef>
              <a:spcAft>
                <a:spcPts val="0"/>
              </a:spcAft>
              <a:buNone/>
            </a:pPr>
            <a:r>
              <a:t/>
            </a:r>
            <a:endParaRPr sz="11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US" sz="1100">
                <a:solidFill>
                  <a:schemeClr val="dk2"/>
                </a:solidFill>
                <a:latin typeface="Roboto Mono"/>
                <a:ea typeface="Roboto Mono"/>
                <a:cs typeface="Roboto Mono"/>
                <a:sym typeface="Roboto Mono"/>
              </a:rPr>
              <a:t>Design Thinking 2.0 Playlist (Spotify)</a:t>
            </a:r>
            <a:endParaRPr b="1" sz="11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US" sz="1100" u="sng">
                <a:solidFill>
                  <a:srgbClr val="0000FF"/>
                </a:solidFill>
                <a:latin typeface="Roboto Mono"/>
                <a:ea typeface="Roboto Mono"/>
                <a:cs typeface="Roboto Mono"/>
                <a:sym typeface="Roboto Mono"/>
                <a:hlinkClick r:id="rId7">
                  <a:extLst>
                    <a:ext uri="{A12FA001-AC4F-418D-AE19-62706E023703}">
                      <ahyp:hlinkClr val="tx"/>
                    </a:ext>
                  </a:extLst>
                </a:hlinkClick>
              </a:rPr>
              <a:t>https://open.spotify.com/playlist/3sslNp9ZvZ7jt0A0wZpuZx?si=OM0UdWfbS7mM79EoDiJK8w</a:t>
            </a:r>
            <a:endParaRPr sz="1100">
              <a:solidFill>
                <a:srgbClr val="0000FF"/>
              </a:solidFill>
              <a:latin typeface="Roboto Mono"/>
              <a:ea typeface="Roboto Mono"/>
              <a:cs typeface="Roboto Mono"/>
              <a:sym typeface="Roboto Mono"/>
            </a:endParaRPr>
          </a:p>
        </p:txBody>
      </p:sp>
      <p:sp>
        <p:nvSpPr>
          <p:cNvPr id="416" name="Google Shape;416;p57"/>
          <p:cNvSpPr txBox="1"/>
          <p:nvPr/>
        </p:nvSpPr>
        <p:spPr>
          <a:xfrm>
            <a:off x="4675900" y="816475"/>
            <a:ext cx="4087800" cy="20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latin typeface="Roboto Mono"/>
                <a:ea typeface="Roboto Mono"/>
                <a:cs typeface="Roboto Mono"/>
                <a:sym typeface="Roboto Mono"/>
              </a:rPr>
              <a:t>Books</a:t>
            </a:r>
            <a:endParaRPr b="1" sz="1500">
              <a:latin typeface="Roboto Mono"/>
              <a:ea typeface="Roboto Mono"/>
              <a:cs typeface="Roboto Mono"/>
              <a:sym typeface="Roboto Mono"/>
            </a:endParaRPr>
          </a:p>
          <a:p>
            <a:pPr indent="0" lvl="0" marL="0" rtl="0" algn="l">
              <a:spcBef>
                <a:spcPts val="0"/>
              </a:spcBef>
              <a:spcAft>
                <a:spcPts val="0"/>
              </a:spcAft>
              <a:buNone/>
            </a:pPr>
            <a:br>
              <a:rPr lang="en-US" sz="900">
                <a:latin typeface="Roboto Mono"/>
                <a:ea typeface="Roboto Mono"/>
                <a:cs typeface="Roboto Mono"/>
                <a:sym typeface="Roboto Mono"/>
              </a:rPr>
            </a:br>
            <a:r>
              <a:rPr b="1" lang="en-US" sz="1100">
                <a:latin typeface="Roboto Mono"/>
                <a:ea typeface="Roboto Mono"/>
                <a:cs typeface="Roboto Mono"/>
                <a:sym typeface="Roboto Mono"/>
              </a:rPr>
              <a:t>Inclusive Design for a Digital World</a:t>
            </a:r>
            <a:endParaRPr b="1" sz="1100">
              <a:latin typeface="Roboto Mono"/>
              <a:ea typeface="Roboto Mono"/>
              <a:cs typeface="Roboto Mono"/>
              <a:sym typeface="Roboto Mono"/>
            </a:endParaRPr>
          </a:p>
          <a:p>
            <a:pPr indent="0" lvl="0" marL="0" rtl="0" algn="l">
              <a:spcBef>
                <a:spcPts val="0"/>
              </a:spcBef>
              <a:spcAft>
                <a:spcPts val="0"/>
              </a:spcAft>
              <a:buNone/>
            </a:pPr>
            <a:r>
              <a:rPr lang="en-US" sz="1100">
                <a:latin typeface="Roboto Mono"/>
                <a:ea typeface="Roboto Mono"/>
                <a:cs typeface="Roboto Mono"/>
                <a:sym typeface="Roboto Mono"/>
              </a:rPr>
              <a:t>Regine M. Gilbert</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b="1" lang="en-US" sz="1100">
                <a:latin typeface="Roboto Mono"/>
                <a:ea typeface="Roboto Mono"/>
                <a:cs typeface="Roboto Mono"/>
                <a:sym typeface="Roboto Mono"/>
              </a:rPr>
              <a:t>Mismatch, How Inclusion Shapes Design</a:t>
            </a:r>
            <a:endParaRPr b="1" sz="1100">
              <a:latin typeface="Roboto Mono"/>
              <a:ea typeface="Roboto Mono"/>
              <a:cs typeface="Roboto Mono"/>
              <a:sym typeface="Roboto Mono"/>
            </a:endParaRPr>
          </a:p>
          <a:p>
            <a:pPr indent="0" lvl="0" marL="0" rtl="0" algn="l">
              <a:spcBef>
                <a:spcPts val="0"/>
              </a:spcBef>
              <a:spcAft>
                <a:spcPts val="0"/>
              </a:spcAft>
              <a:buNone/>
            </a:pPr>
            <a:r>
              <a:rPr lang="en-US" sz="1100">
                <a:latin typeface="Roboto Mono"/>
                <a:ea typeface="Roboto Mono"/>
                <a:cs typeface="Roboto Mono"/>
                <a:sym typeface="Roboto Mono"/>
              </a:rPr>
              <a:t>Kat Holmes</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b="1" lang="en-US" sz="1100">
                <a:latin typeface="Roboto Mono"/>
                <a:ea typeface="Roboto Mono"/>
                <a:cs typeface="Roboto Mono"/>
                <a:sym typeface="Roboto Mono"/>
              </a:rPr>
              <a:t>A Web for Everyone, Designing Accessible UX</a:t>
            </a:r>
            <a:endParaRPr b="1" sz="1100">
              <a:latin typeface="Roboto Mono"/>
              <a:ea typeface="Roboto Mono"/>
              <a:cs typeface="Roboto Mono"/>
              <a:sym typeface="Roboto Mono"/>
            </a:endParaRPr>
          </a:p>
          <a:p>
            <a:pPr indent="0" lvl="0" marL="0" rtl="0" algn="l">
              <a:spcBef>
                <a:spcPts val="0"/>
              </a:spcBef>
              <a:spcAft>
                <a:spcPts val="0"/>
              </a:spcAft>
              <a:buNone/>
            </a:pPr>
            <a:r>
              <a:rPr lang="en-US" sz="1100">
                <a:latin typeface="Roboto Mono"/>
                <a:ea typeface="Roboto Mono"/>
                <a:cs typeface="Roboto Mono"/>
                <a:sym typeface="Roboto Mono"/>
              </a:rPr>
              <a:t>Horton, Quesenbery</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rPr b="1" lang="en-US" sz="1100">
                <a:latin typeface="Roboto Mono"/>
                <a:ea typeface="Roboto Mono"/>
                <a:cs typeface="Roboto Mono"/>
                <a:sym typeface="Roboto Mono"/>
              </a:rPr>
              <a:t>Inclusive Design for Organisations</a:t>
            </a:r>
            <a:endParaRPr b="1" sz="1100">
              <a:latin typeface="Roboto Mono"/>
              <a:ea typeface="Roboto Mono"/>
              <a:cs typeface="Roboto Mono"/>
              <a:sym typeface="Roboto Mono"/>
            </a:endParaRPr>
          </a:p>
          <a:p>
            <a:pPr indent="0" lvl="0" marL="0" rtl="0" algn="l">
              <a:spcBef>
                <a:spcPts val="0"/>
              </a:spcBef>
              <a:spcAft>
                <a:spcPts val="0"/>
              </a:spcAft>
              <a:buNone/>
            </a:pPr>
            <a:r>
              <a:rPr lang="en-US" sz="1100">
                <a:latin typeface="Roboto Mono"/>
                <a:ea typeface="Roboto Mono"/>
                <a:cs typeface="Roboto Mono"/>
                <a:sym typeface="Roboto Mono"/>
              </a:rPr>
              <a:t>Jonathan Hassell</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a:p>
            <a:pPr indent="0" lvl="0" marL="0" rtl="0" algn="l">
              <a:spcBef>
                <a:spcPts val="0"/>
              </a:spcBef>
              <a:spcAft>
                <a:spcPts val="0"/>
              </a:spcAft>
              <a:buNone/>
            </a:pPr>
            <a:r>
              <a:t/>
            </a:r>
            <a:endParaRPr sz="1100">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8"/>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accent2"/>
                </a:solidFill>
              </a:rPr>
              <a:t>List of Resources</a:t>
            </a:r>
            <a:endParaRPr>
              <a:solidFill>
                <a:schemeClr val="accent2"/>
              </a:solidFill>
            </a:endParaRPr>
          </a:p>
        </p:txBody>
      </p:sp>
      <p:sp>
        <p:nvSpPr>
          <p:cNvPr id="422" name="Google Shape;422;p58"/>
          <p:cNvSpPr txBox="1"/>
          <p:nvPr>
            <p:ph idx="12" type="sldNum"/>
          </p:nvPr>
        </p:nvSpPr>
        <p:spPr>
          <a:xfrm>
            <a:off x="8595309"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423" name="Google Shape;423;p58"/>
          <p:cNvSpPr txBox="1"/>
          <p:nvPr/>
        </p:nvSpPr>
        <p:spPr>
          <a:xfrm>
            <a:off x="282575" y="931475"/>
            <a:ext cx="8312700" cy="3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latin typeface="Roboto Mono"/>
                <a:ea typeface="Roboto Mono"/>
                <a:cs typeface="Roboto Mono"/>
                <a:sym typeface="Roboto Mono"/>
              </a:rPr>
              <a:t>References</a:t>
            </a:r>
            <a:endParaRPr sz="900">
              <a:latin typeface="Roboto Mono"/>
              <a:ea typeface="Roboto Mono"/>
              <a:cs typeface="Roboto Mono"/>
              <a:sym typeface="Roboto Mono"/>
            </a:endParaRPr>
          </a:p>
          <a:p>
            <a:pPr indent="0" lvl="0" marL="0" rtl="0" algn="l">
              <a:spcBef>
                <a:spcPts val="0"/>
              </a:spcBef>
              <a:spcAft>
                <a:spcPts val="0"/>
              </a:spcAft>
              <a:buNone/>
            </a:pPr>
            <a:r>
              <a:t/>
            </a:r>
            <a:endParaRPr b="1" sz="900">
              <a:latin typeface="Roboto Mono"/>
              <a:ea typeface="Roboto Mono"/>
              <a:cs typeface="Roboto Mono"/>
              <a:sym typeface="Roboto Mono"/>
            </a:endParaRPr>
          </a:p>
          <a:p>
            <a:pPr indent="0" lvl="0" marL="0" rtl="0" algn="l">
              <a:spcBef>
                <a:spcPts val="0"/>
              </a:spcBef>
              <a:spcAft>
                <a:spcPts val="0"/>
              </a:spcAft>
              <a:buNone/>
            </a:pPr>
            <a:r>
              <a:rPr b="1" lang="en-US" sz="800">
                <a:latin typeface="Roboto Mono"/>
                <a:ea typeface="Roboto Mono"/>
                <a:cs typeface="Roboto Mono"/>
                <a:sym typeface="Roboto Mono"/>
              </a:rPr>
              <a:t>The Designer's Critical Alphabet</a:t>
            </a:r>
            <a:endParaRPr b="1" sz="800">
              <a:latin typeface="Roboto Mono"/>
              <a:ea typeface="Roboto Mono"/>
              <a:cs typeface="Roboto Mono"/>
              <a:sym typeface="Roboto Mono"/>
            </a:endParaRPr>
          </a:p>
          <a:p>
            <a:pPr indent="0" lvl="0" marL="0" rtl="0" algn="l">
              <a:spcBef>
                <a:spcPts val="0"/>
              </a:spcBef>
              <a:spcAft>
                <a:spcPts val="0"/>
              </a:spcAft>
              <a:buNone/>
            </a:pPr>
            <a:r>
              <a:rPr lang="en-US" sz="800">
                <a:latin typeface="Roboto Mono"/>
                <a:ea typeface="Roboto Mono"/>
                <a:cs typeface="Roboto Mono"/>
                <a:sym typeface="Roboto Mono"/>
              </a:rPr>
              <a:t>Lesley-Ann Noel PhD instagram: @lesleyannnoel</a:t>
            </a:r>
            <a:endParaRPr b="1" sz="800">
              <a:latin typeface="Roboto Mono"/>
              <a:ea typeface="Roboto Mono"/>
              <a:cs typeface="Roboto Mono"/>
              <a:sym typeface="Roboto Mono"/>
            </a:endParaRPr>
          </a:p>
          <a:p>
            <a:pPr indent="0" lvl="0" marL="0" rtl="0" algn="l">
              <a:spcBef>
                <a:spcPts val="0"/>
              </a:spcBef>
              <a:spcAft>
                <a:spcPts val="0"/>
              </a:spcAft>
              <a:buNone/>
            </a:pPr>
            <a:r>
              <a:rPr lang="en-US" sz="800" u="sng">
                <a:solidFill>
                  <a:srgbClr val="0000FF"/>
                </a:solidFill>
                <a:latin typeface="Roboto Mono"/>
                <a:ea typeface="Roboto Mono"/>
                <a:cs typeface="Roboto Mono"/>
                <a:sym typeface="Roboto Mono"/>
                <a:hlinkClick r:id="rId3">
                  <a:extLst>
                    <a:ext uri="{A12FA001-AC4F-418D-AE19-62706E023703}">
                      <ahyp:hlinkClr val="tx"/>
                    </a:ext>
                  </a:extLst>
                </a:hlinkClick>
              </a:rPr>
              <a:t>http://criticalalphabet.com/</a:t>
            </a:r>
            <a:endParaRPr sz="800">
              <a:solidFill>
                <a:srgbClr val="0000FF"/>
              </a:solidFill>
              <a:latin typeface="Roboto Mono"/>
              <a:ea typeface="Roboto Mono"/>
              <a:cs typeface="Roboto Mono"/>
              <a:sym typeface="Roboto Mono"/>
            </a:endParaRPr>
          </a:p>
          <a:p>
            <a:pPr indent="0" lvl="0" marL="0" rtl="0" algn="l">
              <a:spcBef>
                <a:spcPts val="0"/>
              </a:spcBef>
              <a:spcAft>
                <a:spcPts val="0"/>
              </a:spcAft>
              <a:buNone/>
            </a:pPr>
            <a:r>
              <a:t/>
            </a:r>
            <a:endParaRPr b="1" sz="800">
              <a:latin typeface="Roboto Mono"/>
              <a:ea typeface="Roboto Mono"/>
              <a:cs typeface="Roboto Mono"/>
              <a:sym typeface="Roboto Mono"/>
            </a:endParaRPr>
          </a:p>
          <a:p>
            <a:pPr indent="0" lvl="0" marL="0" rtl="0" algn="l">
              <a:spcBef>
                <a:spcPts val="0"/>
              </a:spcBef>
              <a:spcAft>
                <a:spcPts val="0"/>
              </a:spcAft>
              <a:buNone/>
            </a:pPr>
            <a:r>
              <a:rPr b="1" lang="en-US" sz="800">
                <a:latin typeface="Roboto Mono"/>
                <a:ea typeface="Roboto Mono"/>
                <a:cs typeface="Roboto Mono"/>
                <a:sym typeface="Roboto Mono"/>
              </a:rPr>
              <a:t>Words to Describe Different Disabilities</a:t>
            </a:r>
            <a:endParaRPr b="1" sz="800">
              <a:latin typeface="Roboto Mono"/>
              <a:ea typeface="Roboto Mono"/>
              <a:cs typeface="Roboto Mono"/>
              <a:sym typeface="Roboto Mono"/>
            </a:endParaRPr>
          </a:p>
          <a:p>
            <a:pPr indent="0" lvl="0" marL="0" rtl="0" algn="l">
              <a:spcBef>
                <a:spcPts val="0"/>
              </a:spcBef>
              <a:spcAft>
                <a:spcPts val="0"/>
              </a:spcAft>
              <a:buNone/>
            </a:pPr>
            <a:r>
              <a:rPr lang="en-US" sz="800" u="sng">
                <a:solidFill>
                  <a:srgbClr val="0000FF"/>
                </a:solidFill>
                <a:latin typeface="Roboto Mono"/>
                <a:ea typeface="Roboto Mono"/>
                <a:cs typeface="Roboto Mono"/>
                <a:sym typeface="Roboto Mono"/>
                <a:hlinkClick r:id="rId4">
                  <a:extLst>
                    <a:ext uri="{A12FA001-AC4F-418D-AE19-62706E023703}">
                      <ahyp:hlinkClr val="tx"/>
                    </a:ext>
                  </a:extLst>
                </a:hlinkClick>
              </a:rPr>
              <a:t>http://bit.ly/describing-disabilities</a:t>
            </a:r>
            <a:endParaRPr sz="800">
              <a:solidFill>
                <a:srgbClr val="0000FF"/>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0000FF"/>
              </a:solidFill>
              <a:latin typeface="Roboto Mono"/>
              <a:ea typeface="Roboto Mono"/>
              <a:cs typeface="Roboto Mono"/>
              <a:sym typeface="Roboto Mono"/>
            </a:endParaRPr>
          </a:p>
          <a:p>
            <a:pPr indent="0" lvl="0" marL="0" rtl="0" algn="l">
              <a:spcBef>
                <a:spcPts val="0"/>
              </a:spcBef>
              <a:spcAft>
                <a:spcPts val="0"/>
              </a:spcAft>
              <a:buNone/>
            </a:pPr>
            <a:r>
              <a:rPr b="1" lang="en-US" sz="800">
                <a:solidFill>
                  <a:schemeClr val="dk2"/>
                </a:solidFill>
                <a:latin typeface="Roboto Mono"/>
                <a:ea typeface="Roboto Mono"/>
                <a:cs typeface="Roboto Mono"/>
                <a:sym typeface="Roboto Mono"/>
              </a:rPr>
              <a:t>Fitbits and other wearables may not accurately track heart rates in people of color</a:t>
            </a:r>
            <a:endParaRPr b="1" sz="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US" sz="800" u="sng">
                <a:solidFill>
                  <a:srgbClr val="0000FF"/>
                </a:solidFill>
                <a:latin typeface="Roboto Mono"/>
                <a:ea typeface="Roboto Mono"/>
                <a:cs typeface="Roboto Mono"/>
                <a:sym typeface="Roboto Mono"/>
                <a:hlinkClick r:id="rId5">
                  <a:extLst>
                    <a:ext uri="{A12FA001-AC4F-418D-AE19-62706E023703}">
                      <ahyp:hlinkClr val="tx"/>
                    </a:ext>
                  </a:extLst>
                </a:hlinkClick>
              </a:rPr>
              <a:t>https://www.statnews.com/2019/07/24/fitbit-accuracy-dark-skin/</a:t>
            </a:r>
            <a:endParaRPr sz="800">
              <a:solidFill>
                <a:srgbClr val="0000FF"/>
              </a:solidFill>
              <a:latin typeface="Roboto Mono"/>
              <a:ea typeface="Roboto Mono"/>
              <a:cs typeface="Roboto Mono"/>
              <a:sym typeface="Roboto Mono"/>
            </a:endParaRPr>
          </a:p>
          <a:p>
            <a:pPr indent="0" lvl="0" marL="0" rtl="0" algn="l">
              <a:spcBef>
                <a:spcPts val="0"/>
              </a:spcBef>
              <a:spcAft>
                <a:spcPts val="0"/>
              </a:spcAft>
              <a:buNone/>
            </a:pPr>
            <a:r>
              <a:t/>
            </a:r>
            <a:endParaRPr b="1" sz="8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US" sz="800">
                <a:solidFill>
                  <a:schemeClr val="dk2"/>
                </a:solidFill>
                <a:latin typeface="Roboto Mono"/>
                <a:ea typeface="Roboto Mono"/>
                <a:cs typeface="Roboto Mono"/>
                <a:sym typeface="Roboto Mono"/>
              </a:rPr>
              <a:t>What's your gender? I prefer not to say (CNN Health)</a:t>
            </a:r>
            <a:endParaRPr b="1" sz="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US" sz="800" u="sng">
                <a:solidFill>
                  <a:srgbClr val="0000FF"/>
                </a:solidFill>
                <a:latin typeface="Roboto Mono"/>
                <a:ea typeface="Roboto Mono"/>
                <a:cs typeface="Roboto Mono"/>
                <a:sym typeface="Roboto Mono"/>
                <a:hlinkClick r:id="rId6">
                  <a:extLst>
                    <a:ext uri="{A12FA001-AC4F-418D-AE19-62706E023703}">
                      <ahyp:hlinkClr val="tx"/>
                    </a:ext>
                  </a:extLst>
                </a:hlinkClick>
              </a:rPr>
              <a:t>https://www.cnn.com/2021/02/02/health/gender-question-not-always-necessary-wellness/index.html</a:t>
            </a:r>
            <a:endParaRPr sz="800">
              <a:solidFill>
                <a:srgbClr val="0000FF"/>
              </a:solidFill>
              <a:latin typeface="Roboto Mono"/>
              <a:ea typeface="Roboto Mono"/>
              <a:cs typeface="Roboto Mono"/>
              <a:sym typeface="Roboto Mono"/>
            </a:endParaRPr>
          </a:p>
          <a:p>
            <a:pPr indent="0" lvl="0" marL="0" rtl="0" algn="l">
              <a:spcBef>
                <a:spcPts val="0"/>
              </a:spcBef>
              <a:spcAft>
                <a:spcPts val="0"/>
              </a:spcAft>
              <a:buNone/>
            </a:pPr>
            <a:r>
              <a:t/>
            </a:r>
            <a:endParaRPr b="1" sz="8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US" sz="800">
                <a:solidFill>
                  <a:schemeClr val="dk2"/>
                </a:solidFill>
                <a:latin typeface="Roboto Mono"/>
                <a:ea typeface="Roboto Mono"/>
                <a:cs typeface="Roboto Mono"/>
                <a:sym typeface="Roboto Mono"/>
              </a:rPr>
              <a:t>Companies Can’t Ignore Shifting Gender Norms (HBR)</a:t>
            </a:r>
            <a:endParaRPr b="1" sz="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US" sz="800" u="sng">
                <a:solidFill>
                  <a:srgbClr val="0000FF"/>
                </a:solidFill>
                <a:latin typeface="Roboto Mono"/>
                <a:ea typeface="Roboto Mono"/>
                <a:cs typeface="Roboto Mono"/>
                <a:sym typeface="Roboto Mono"/>
                <a:hlinkClick r:id="rId7">
                  <a:extLst>
                    <a:ext uri="{A12FA001-AC4F-418D-AE19-62706E023703}">
                      <ahyp:hlinkClr val="tx"/>
                    </a:ext>
                  </a:extLst>
                </a:hlinkClick>
              </a:rPr>
              <a:t>https://hbr.org/2020/04/companies-cant-ignore-shifting-gender-norms</a:t>
            </a:r>
            <a:endParaRPr sz="800">
              <a:solidFill>
                <a:srgbClr val="0000FF"/>
              </a:solidFill>
              <a:latin typeface="Roboto Mono"/>
              <a:ea typeface="Roboto Mono"/>
              <a:cs typeface="Roboto Mono"/>
              <a:sym typeface="Roboto Mono"/>
            </a:endParaRPr>
          </a:p>
          <a:p>
            <a:pPr indent="0" lvl="0" marL="0" rtl="0" algn="l">
              <a:spcBef>
                <a:spcPts val="0"/>
              </a:spcBef>
              <a:spcAft>
                <a:spcPts val="0"/>
              </a:spcAft>
              <a:buNone/>
            </a:pPr>
            <a:r>
              <a:t/>
            </a:r>
            <a:endParaRPr sz="8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US" sz="800">
                <a:solidFill>
                  <a:schemeClr val="dk2"/>
                </a:solidFill>
                <a:latin typeface="Roboto Mono"/>
                <a:ea typeface="Roboto Mono"/>
                <a:cs typeface="Roboto Mono"/>
                <a:sym typeface="Roboto Mono"/>
              </a:rPr>
              <a:t>Microsoft inclusive Design Toolkit</a:t>
            </a:r>
            <a:endParaRPr b="1" sz="800">
              <a:solidFill>
                <a:schemeClr val="dk2"/>
              </a:solidFill>
              <a:latin typeface="Roboto Mono"/>
              <a:ea typeface="Roboto Mono"/>
              <a:cs typeface="Roboto Mono"/>
              <a:sym typeface="Roboto Mono"/>
            </a:endParaRPr>
          </a:p>
          <a:p>
            <a:pPr indent="0" lvl="0" marL="0" rtl="0" algn="l">
              <a:spcBef>
                <a:spcPts val="0"/>
              </a:spcBef>
              <a:spcAft>
                <a:spcPts val="0"/>
              </a:spcAft>
              <a:buNone/>
            </a:pPr>
            <a:r>
              <a:rPr lang="en-US" sz="800" u="sng">
                <a:solidFill>
                  <a:srgbClr val="0000FF"/>
                </a:solidFill>
                <a:latin typeface="Roboto Mono"/>
                <a:ea typeface="Roboto Mono"/>
                <a:cs typeface="Roboto Mono"/>
                <a:sym typeface="Roboto Mono"/>
                <a:hlinkClick r:id="rId8">
                  <a:extLst>
                    <a:ext uri="{A12FA001-AC4F-418D-AE19-62706E023703}">
                      <ahyp:hlinkClr val="tx"/>
                    </a:ext>
                  </a:extLst>
                </a:hlinkClick>
              </a:rPr>
              <a:t>https://www.microsoft.com/design/inclusive/</a:t>
            </a:r>
            <a:endParaRPr sz="800">
              <a:solidFill>
                <a:srgbClr val="0000FF"/>
              </a:solidFill>
              <a:latin typeface="Roboto Mono"/>
              <a:ea typeface="Roboto Mono"/>
              <a:cs typeface="Roboto Mono"/>
              <a:sym typeface="Roboto Mono"/>
            </a:endParaRPr>
          </a:p>
          <a:p>
            <a:pPr indent="0" lvl="0" marL="0" rtl="0" algn="l">
              <a:spcBef>
                <a:spcPts val="0"/>
              </a:spcBef>
              <a:spcAft>
                <a:spcPts val="0"/>
              </a:spcAft>
              <a:buNone/>
            </a:pPr>
            <a:r>
              <a:t/>
            </a:r>
            <a:endParaRPr b="1" sz="800">
              <a:solidFill>
                <a:schemeClr val="dk2"/>
              </a:solidFill>
              <a:latin typeface="Roboto Mono"/>
              <a:ea typeface="Roboto Mono"/>
              <a:cs typeface="Roboto Mono"/>
              <a:sym typeface="Roboto Mono"/>
            </a:endParaRPr>
          </a:p>
          <a:p>
            <a:pPr indent="0" lvl="0" marL="0" rtl="0" algn="l">
              <a:spcBef>
                <a:spcPts val="0"/>
              </a:spcBef>
              <a:spcAft>
                <a:spcPts val="0"/>
              </a:spcAft>
              <a:buNone/>
            </a:pPr>
            <a:r>
              <a:rPr b="1" lang="en-US" sz="800">
                <a:solidFill>
                  <a:schemeClr val="dk2"/>
                </a:solidFill>
                <a:latin typeface="Roboto Mono"/>
                <a:ea typeface="Roboto Mono"/>
                <a:cs typeface="Roboto Mono"/>
                <a:sym typeface="Roboto Mono"/>
              </a:rPr>
              <a:t>Supreme Court Declines to Review Ninth Circuit Decision in Robles v. Domino’s, Exposing Businesses to More Website Accessibility Lawsuits</a:t>
            </a:r>
            <a:br>
              <a:rPr lang="en-US" sz="800">
                <a:solidFill>
                  <a:schemeClr val="dk2"/>
                </a:solidFill>
                <a:latin typeface="Roboto Mono"/>
                <a:ea typeface="Roboto Mono"/>
                <a:cs typeface="Roboto Mono"/>
                <a:sym typeface="Roboto Mono"/>
              </a:rPr>
            </a:br>
            <a:r>
              <a:rPr lang="en-US" sz="800" u="sng">
                <a:solidFill>
                  <a:srgbClr val="0000FF"/>
                </a:solidFill>
                <a:latin typeface="Roboto Mono"/>
                <a:ea typeface="Roboto Mono"/>
                <a:cs typeface="Roboto Mono"/>
                <a:sym typeface="Roboto Mono"/>
                <a:hlinkClick r:id="rId9">
                  <a:extLst>
                    <a:ext uri="{A12FA001-AC4F-418D-AE19-62706E023703}">
                      <ahyp:hlinkClr val="tx"/>
                    </a:ext>
                  </a:extLst>
                </a:hlinkClick>
              </a:rPr>
              <a:t>https://www.adatitleiii.com/2019/10/supreme-court-declines-to-review-ninth-circuit-decision-in-robles-v-dominos-exposing-businesses-to-more-website-accessibility-lawsuits/</a:t>
            </a:r>
            <a:endParaRPr sz="800">
              <a:solidFill>
                <a:srgbClr val="0000FF"/>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6" name="Shape 196"/>
        <p:cNvGrpSpPr/>
        <p:nvPr/>
      </p:nvGrpSpPr>
      <p:grpSpPr>
        <a:xfrm>
          <a:off x="0" y="0"/>
          <a:ext cx="0" cy="0"/>
          <a:chOff x="0" y="0"/>
          <a:chExt cx="0" cy="0"/>
        </a:xfrm>
      </p:grpSpPr>
      <p:pic>
        <p:nvPicPr>
          <p:cNvPr id="197" name="Google Shape;197;p38"/>
          <p:cNvPicPr preferRelativeResize="0"/>
          <p:nvPr/>
        </p:nvPicPr>
        <p:blipFill rotWithShape="1">
          <a:blip r:embed="rId3">
            <a:alphaModFix/>
          </a:blip>
          <a:srcRect b="19448" l="7095" r="3202" t="11757"/>
          <a:stretch/>
        </p:blipFill>
        <p:spPr>
          <a:xfrm>
            <a:off x="0" y="0"/>
            <a:ext cx="9144001" cy="5143499"/>
          </a:xfrm>
          <a:prstGeom prst="rect">
            <a:avLst/>
          </a:prstGeom>
          <a:noFill/>
          <a:ln>
            <a:noFill/>
          </a:ln>
        </p:spPr>
      </p:pic>
      <p:grpSp>
        <p:nvGrpSpPr>
          <p:cNvPr id="198" name="Google Shape;198;p38"/>
          <p:cNvGrpSpPr/>
          <p:nvPr/>
        </p:nvGrpSpPr>
        <p:grpSpPr>
          <a:xfrm>
            <a:off x="14174" y="0"/>
            <a:ext cx="3919043" cy="5143425"/>
            <a:chOff x="14173" y="0"/>
            <a:chExt cx="3997800" cy="5143425"/>
          </a:xfrm>
        </p:grpSpPr>
        <p:sp>
          <p:nvSpPr>
            <p:cNvPr id="199" name="Google Shape;199;p38"/>
            <p:cNvSpPr/>
            <p:nvPr/>
          </p:nvSpPr>
          <p:spPr>
            <a:xfrm>
              <a:off x="14173" y="0"/>
              <a:ext cx="3997800" cy="1285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US" sz="2300">
                  <a:solidFill>
                    <a:srgbClr val="FFFFFF"/>
                  </a:solidFill>
                  <a:latin typeface="Roboto"/>
                  <a:ea typeface="Roboto"/>
                  <a:cs typeface="Roboto"/>
                  <a:sym typeface="Roboto"/>
                </a:rPr>
                <a:t>The Designer's</a:t>
              </a:r>
              <a:br>
                <a:rPr b="1" lang="en-US" sz="2300">
                  <a:solidFill>
                    <a:srgbClr val="FFFFFF"/>
                  </a:solidFill>
                  <a:latin typeface="Roboto"/>
                  <a:ea typeface="Roboto"/>
                  <a:cs typeface="Roboto"/>
                  <a:sym typeface="Roboto"/>
                </a:rPr>
              </a:br>
              <a:r>
                <a:rPr b="1" lang="en-US" sz="2300">
                  <a:solidFill>
                    <a:srgbClr val="FFFFFF"/>
                  </a:solidFill>
                  <a:latin typeface="Roboto"/>
                  <a:ea typeface="Roboto"/>
                  <a:cs typeface="Roboto"/>
                  <a:sym typeface="Roboto"/>
                </a:rPr>
                <a:t>Critical Alphabet</a:t>
              </a:r>
              <a:endParaRPr b="1" sz="23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US">
                  <a:solidFill>
                    <a:srgbClr val="FFFFFF"/>
                  </a:solidFill>
                  <a:latin typeface="Roboto"/>
                  <a:ea typeface="Roboto"/>
                  <a:cs typeface="Roboto"/>
                  <a:sym typeface="Roboto"/>
                </a:rPr>
                <a:t>Lesley-Ann Noel PhD</a:t>
              </a:r>
              <a:endParaRPr b="1">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US" sz="800">
                  <a:solidFill>
                    <a:srgbClr val="FFFFFF"/>
                  </a:solidFill>
                  <a:latin typeface="Roboto"/>
                  <a:ea typeface="Roboto"/>
                  <a:cs typeface="Roboto"/>
                  <a:sym typeface="Roboto"/>
                </a:rPr>
                <a:t>ig: @lesleyannnoel / tw: @mamaazure</a:t>
              </a:r>
              <a:endParaRPr sz="800">
                <a:solidFill>
                  <a:srgbClr val="FFFFFF"/>
                </a:solidFill>
                <a:latin typeface="Roboto"/>
                <a:ea typeface="Roboto"/>
                <a:cs typeface="Roboto"/>
                <a:sym typeface="Roboto"/>
              </a:endParaRPr>
            </a:p>
          </p:txBody>
        </p:sp>
        <p:sp>
          <p:nvSpPr>
            <p:cNvPr id="200" name="Google Shape;200;p38"/>
            <p:cNvSpPr/>
            <p:nvPr/>
          </p:nvSpPr>
          <p:spPr>
            <a:xfrm>
              <a:off x="14175" y="1285875"/>
              <a:ext cx="1332600" cy="1285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Ethnicity</a:t>
              </a:r>
              <a:endParaRPr b="1">
                <a:solidFill>
                  <a:srgbClr val="FFFFFF"/>
                </a:solidFill>
                <a:latin typeface="Roboto"/>
                <a:ea typeface="Roboto"/>
                <a:cs typeface="Roboto"/>
                <a:sym typeface="Roboto"/>
              </a:endParaRPr>
            </a:p>
          </p:txBody>
        </p:sp>
        <p:sp>
          <p:nvSpPr>
            <p:cNvPr id="201" name="Google Shape;201;p38"/>
            <p:cNvSpPr/>
            <p:nvPr/>
          </p:nvSpPr>
          <p:spPr>
            <a:xfrm>
              <a:off x="14175" y="2571750"/>
              <a:ext cx="1332600" cy="1285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Linguistic</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US">
                  <a:solidFill>
                    <a:srgbClr val="FFFFFF"/>
                  </a:solidFill>
                  <a:latin typeface="Roboto"/>
                  <a:ea typeface="Roboto"/>
                  <a:cs typeface="Roboto"/>
                  <a:sym typeface="Roboto"/>
                </a:rPr>
                <a:t>Hegemony</a:t>
              </a:r>
              <a:endParaRPr b="1">
                <a:solidFill>
                  <a:srgbClr val="FFFFFF"/>
                </a:solidFill>
                <a:latin typeface="Roboto"/>
                <a:ea typeface="Roboto"/>
                <a:cs typeface="Roboto"/>
                <a:sym typeface="Roboto"/>
              </a:endParaRPr>
            </a:p>
          </p:txBody>
        </p:sp>
        <p:sp>
          <p:nvSpPr>
            <p:cNvPr id="202" name="Google Shape;202;p38"/>
            <p:cNvSpPr/>
            <p:nvPr/>
          </p:nvSpPr>
          <p:spPr>
            <a:xfrm>
              <a:off x="14175" y="3857625"/>
              <a:ext cx="1332600" cy="1285800"/>
            </a:xfrm>
            <a:prstGeom prst="rect">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Transgender</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US">
                  <a:solidFill>
                    <a:srgbClr val="FFFFFF"/>
                  </a:solidFill>
                  <a:latin typeface="Roboto"/>
                  <a:ea typeface="Roboto"/>
                  <a:cs typeface="Roboto"/>
                  <a:sym typeface="Roboto"/>
                </a:rPr>
                <a:t>Identity</a:t>
              </a:r>
              <a:endParaRPr b="1">
                <a:solidFill>
                  <a:srgbClr val="FFFFFF"/>
                </a:solidFill>
                <a:latin typeface="Roboto"/>
                <a:ea typeface="Roboto"/>
                <a:cs typeface="Roboto"/>
                <a:sym typeface="Roboto"/>
              </a:endParaRPr>
            </a:p>
          </p:txBody>
        </p:sp>
      </p:grpSp>
      <p:grpSp>
        <p:nvGrpSpPr>
          <p:cNvPr id="203" name="Google Shape;203;p38"/>
          <p:cNvGrpSpPr/>
          <p:nvPr/>
        </p:nvGrpSpPr>
        <p:grpSpPr>
          <a:xfrm>
            <a:off x="1320461" y="1285875"/>
            <a:ext cx="1306348" cy="3857550"/>
            <a:chOff x="14175" y="1285875"/>
            <a:chExt cx="1332600" cy="3857550"/>
          </a:xfrm>
        </p:grpSpPr>
        <p:sp>
          <p:nvSpPr>
            <p:cNvPr id="204" name="Google Shape;204;p38"/>
            <p:cNvSpPr/>
            <p:nvPr/>
          </p:nvSpPr>
          <p:spPr>
            <a:xfrm>
              <a:off x="14175" y="1285875"/>
              <a:ext cx="1332600" cy="1285800"/>
            </a:xfrm>
            <a:prstGeom prst="rect">
              <a:avLst/>
            </a:prstGeom>
            <a:solidFill>
              <a:srgbClr val="5589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Feminist Theory</a:t>
              </a:r>
              <a:endParaRPr b="1">
                <a:solidFill>
                  <a:srgbClr val="FFFFFF"/>
                </a:solidFill>
                <a:latin typeface="Roboto"/>
                <a:ea typeface="Roboto"/>
                <a:cs typeface="Roboto"/>
                <a:sym typeface="Roboto"/>
              </a:endParaRPr>
            </a:p>
          </p:txBody>
        </p:sp>
        <p:sp>
          <p:nvSpPr>
            <p:cNvPr id="205" name="Google Shape;205;p38"/>
            <p:cNvSpPr/>
            <p:nvPr/>
          </p:nvSpPr>
          <p:spPr>
            <a:xfrm>
              <a:off x="14175" y="2571750"/>
              <a:ext cx="1332600" cy="1285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Marginalization</a:t>
              </a:r>
              <a:endParaRPr b="1">
                <a:solidFill>
                  <a:srgbClr val="FFFFFF"/>
                </a:solidFill>
                <a:latin typeface="Roboto"/>
                <a:ea typeface="Roboto"/>
                <a:cs typeface="Roboto"/>
                <a:sym typeface="Roboto"/>
              </a:endParaRPr>
            </a:p>
          </p:txBody>
        </p:sp>
        <p:sp>
          <p:nvSpPr>
            <p:cNvPr id="206" name="Google Shape;206;p38"/>
            <p:cNvSpPr/>
            <p:nvPr/>
          </p:nvSpPr>
          <p:spPr>
            <a:xfrm>
              <a:off x="14175" y="3857625"/>
              <a:ext cx="1332600" cy="1285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Unlearning Oppression</a:t>
              </a:r>
              <a:endParaRPr b="1">
                <a:solidFill>
                  <a:srgbClr val="FFFFFF"/>
                </a:solidFill>
                <a:latin typeface="Roboto"/>
                <a:ea typeface="Roboto"/>
                <a:cs typeface="Roboto"/>
                <a:sym typeface="Roboto"/>
              </a:endParaRPr>
            </a:p>
          </p:txBody>
        </p:sp>
      </p:grpSp>
      <p:grpSp>
        <p:nvGrpSpPr>
          <p:cNvPr id="207" name="Google Shape;207;p38"/>
          <p:cNvGrpSpPr/>
          <p:nvPr/>
        </p:nvGrpSpPr>
        <p:grpSpPr>
          <a:xfrm>
            <a:off x="2626747" y="1285875"/>
            <a:ext cx="1306348" cy="3857550"/>
            <a:chOff x="14175" y="1285875"/>
            <a:chExt cx="1332600" cy="3857550"/>
          </a:xfrm>
        </p:grpSpPr>
        <p:sp>
          <p:nvSpPr>
            <p:cNvPr id="208" name="Google Shape;208;p38"/>
            <p:cNvSpPr/>
            <p:nvPr/>
          </p:nvSpPr>
          <p:spPr>
            <a:xfrm>
              <a:off x="14175" y="1285875"/>
              <a:ext cx="1332600" cy="1285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FFFFFF"/>
                  </a:solidFill>
                  <a:latin typeface="Roboto"/>
                  <a:ea typeface="Roboto"/>
                  <a:cs typeface="Roboto"/>
                  <a:sym typeface="Roboto"/>
                </a:rPr>
                <a:t>Gender Equality</a:t>
              </a:r>
              <a:endParaRPr b="1">
                <a:solidFill>
                  <a:srgbClr val="FFFFFF"/>
                </a:solidFill>
                <a:latin typeface="Roboto"/>
                <a:ea typeface="Roboto"/>
                <a:cs typeface="Roboto"/>
                <a:sym typeface="Roboto"/>
              </a:endParaRPr>
            </a:p>
          </p:txBody>
        </p:sp>
        <p:sp>
          <p:nvSpPr>
            <p:cNvPr id="209" name="Google Shape;209;p38"/>
            <p:cNvSpPr/>
            <p:nvPr/>
          </p:nvSpPr>
          <p:spPr>
            <a:xfrm>
              <a:off x="14175" y="2571750"/>
              <a:ext cx="1332600" cy="1285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Neo-</a:t>
              </a:r>
              <a:br>
                <a:rPr b="1" lang="en-US">
                  <a:solidFill>
                    <a:srgbClr val="FFFFFF"/>
                  </a:solidFill>
                  <a:latin typeface="Roboto"/>
                  <a:ea typeface="Roboto"/>
                  <a:cs typeface="Roboto"/>
                  <a:sym typeface="Roboto"/>
                </a:rPr>
              </a:br>
              <a:r>
                <a:rPr b="1" lang="en-US">
                  <a:solidFill>
                    <a:srgbClr val="FFFFFF"/>
                  </a:solidFill>
                  <a:latin typeface="Roboto"/>
                  <a:ea typeface="Roboto"/>
                  <a:cs typeface="Roboto"/>
                  <a:sym typeface="Roboto"/>
                </a:rPr>
                <a:t>Colonialism</a:t>
              </a:r>
              <a:endParaRPr b="1">
                <a:solidFill>
                  <a:srgbClr val="FFFFFF"/>
                </a:solidFill>
                <a:latin typeface="Roboto"/>
                <a:ea typeface="Roboto"/>
                <a:cs typeface="Roboto"/>
                <a:sym typeface="Roboto"/>
              </a:endParaRPr>
            </a:p>
          </p:txBody>
        </p:sp>
        <p:sp>
          <p:nvSpPr>
            <p:cNvPr id="210" name="Google Shape;210;p38"/>
            <p:cNvSpPr/>
            <p:nvPr/>
          </p:nvSpPr>
          <p:spPr>
            <a:xfrm>
              <a:off x="14175" y="3857625"/>
              <a:ext cx="1332600" cy="1285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Values</a:t>
              </a:r>
              <a:endParaRPr b="1">
                <a:solidFill>
                  <a:srgbClr val="FFFFFF"/>
                </a:solidFill>
                <a:latin typeface="Roboto"/>
                <a:ea typeface="Roboto"/>
                <a:cs typeface="Roboto"/>
                <a:sym typeface="Roboto"/>
              </a:endParaRPr>
            </a:p>
          </p:txBody>
        </p:sp>
      </p:grpSp>
      <p:grpSp>
        <p:nvGrpSpPr>
          <p:cNvPr id="211" name="Google Shape;211;p38"/>
          <p:cNvGrpSpPr/>
          <p:nvPr/>
        </p:nvGrpSpPr>
        <p:grpSpPr>
          <a:xfrm>
            <a:off x="3933033" y="0"/>
            <a:ext cx="1306348" cy="5143425"/>
            <a:chOff x="14175" y="0"/>
            <a:chExt cx="1332600" cy="5143425"/>
          </a:xfrm>
        </p:grpSpPr>
        <p:sp>
          <p:nvSpPr>
            <p:cNvPr id="212" name="Google Shape;212;p38"/>
            <p:cNvSpPr/>
            <p:nvPr/>
          </p:nvSpPr>
          <p:spPr>
            <a:xfrm>
              <a:off x="14175" y="0"/>
              <a:ext cx="1332600" cy="1285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Ableism</a:t>
              </a:r>
              <a:endParaRPr b="1">
                <a:solidFill>
                  <a:srgbClr val="FFFFFF"/>
                </a:solidFill>
                <a:latin typeface="Roboto"/>
                <a:ea typeface="Roboto"/>
                <a:cs typeface="Roboto"/>
                <a:sym typeface="Roboto"/>
              </a:endParaRPr>
            </a:p>
          </p:txBody>
        </p:sp>
        <p:sp>
          <p:nvSpPr>
            <p:cNvPr id="213" name="Google Shape;213;p38"/>
            <p:cNvSpPr/>
            <p:nvPr/>
          </p:nvSpPr>
          <p:spPr>
            <a:xfrm>
              <a:off x="14175" y="1285875"/>
              <a:ext cx="1332600" cy="1285800"/>
            </a:xfrm>
            <a:prstGeom prst="rect">
              <a:avLst/>
            </a:prstGeom>
            <a:solidFill>
              <a:srgbClr val="557E8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FFFFFF"/>
                  </a:solidFill>
                  <a:latin typeface="Roboto"/>
                  <a:ea typeface="Roboto"/>
                  <a:cs typeface="Roboto"/>
                  <a:sym typeface="Roboto"/>
                </a:rPr>
                <a:t>Heterosexism</a:t>
              </a:r>
              <a:endParaRPr b="1">
                <a:solidFill>
                  <a:srgbClr val="FFFFFF"/>
                </a:solidFill>
                <a:latin typeface="Roboto"/>
                <a:ea typeface="Roboto"/>
                <a:cs typeface="Roboto"/>
                <a:sym typeface="Roboto"/>
              </a:endParaRPr>
            </a:p>
          </p:txBody>
        </p:sp>
        <p:sp>
          <p:nvSpPr>
            <p:cNvPr id="214" name="Google Shape;214;p38"/>
            <p:cNvSpPr/>
            <p:nvPr/>
          </p:nvSpPr>
          <p:spPr>
            <a:xfrm>
              <a:off x="14175" y="2571750"/>
              <a:ext cx="1332600" cy="1285800"/>
            </a:xfrm>
            <a:prstGeom prst="rect">
              <a:avLst/>
            </a:prstGeom>
            <a:solidFill>
              <a:srgbClr val="2012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Privilege</a:t>
              </a:r>
              <a:endParaRPr b="1">
                <a:solidFill>
                  <a:srgbClr val="FFFFFF"/>
                </a:solidFill>
                <a:latin typeface="Roboto"/>
                <a:ea typeface="Roboto"/>
                <a:cs typeface="Roboto"/>
                <a:sym typeface="Roboto"/>
              </a:endParaRPr>
            </a:p>
          </p:txBody>
        </p:sp>
        <p:sp>
          <p:nvSpPr>
            <p:cNvPr id="215" name="Google Shape;215;p38"/>
            <p:cNvSpPr/>
            <p:nvPr/>
          </p:nvSpPr>
          <p:spPr>
            <a:xfrm>
              <a:off x="14175" y="3857625"/>
              <a:ext cx="1332600" cy="12858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lt1"/>
                  </a:solidFill>
                  <a:latin typeface="Roboto"/>
                  <a:ea typeface="Roboto"/>
                  <a:cs typeface="Roboto"/>
                  <a:sym typeface="Roboto"/>
                </a:rPr>
                <a:t>Westernaliza-tion</a:t>
              </a:r>
              <a:endParaRPr b="1">
                <a:solidFill>
                  <a:srgbClr val="FFFFFF"/>
                </a:solidFill>
                <a:latin typeface="Roboto"/>
                <a:ea typeface="Roboto"/>
                <a:cs typeface="Roboto"/>
                <a:sym typeface="Roboto"/>
              </a:endParaRPr>
            </a:p>
          </p:txBody>
        </p:sp>
      </p:grpSp>
      <p:grpSp>
        <p:nvGrpSpPr>
          <p:cNvPr id="216" name="Google Shape;216;p38"/>
          <p:cNvGrpSpPr/>
          <p:nvPr/>
        </p:nvGrpSpPr>
        <p:grpSpPr>
          <a:xfrm>
            <a:off x="5239319" y="0"/>
            <a:ext cx="1306348" cy="5143425"/>
            <a:chOff x="14175" y="0"/>
            <a:chExt cx="1332600" cy="5143425"/>
          </a:xfrm>
        </p:grpSpPr>
        <p:sp>
          <p:nvSpPr>
            <p:cNvPr id="217" name="Google Shape;217;p38"/>
            <p:cNvSpPr/>
            <p:nvPr/>
          </p:nvSpPr>
          <p:spPr>
            <a:xfrm>
              <a:off x="14175" y="0"/>
              <a:ext cx="1332600" cy="1285800"/>
            </a:xfrm>
            <a:prstGeom prst="rect">
              <a:avLst/>
            </a:prstGeom>
            <a:solidFill>
              <a:srgbClr val="A9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Bias</a:t>
              </a:r>
              <a:endParaRPr b="1">
                <a:solidFill>
                  <a:srgbClr val="FFFFFF"/>
                </a:solidFill>
                <a:latin typeface="Roboto"/>
                <a:ea typeface="Roboto"/>
                <a:cs typeface="Roboto"/>
                <a:sym typeface="Roboto"/>
              </a:endParaRPr>
            </a:p>
          </p:txBody>
        </p:sp>
        <p:sp>
          <p:nvSpPr>
            <p:cNvPr id="218" name="Google Shape;218;p38"/>
            <p:cNvSpPr/>
            <p:nvPr/>
          </p:nvSpPr>
          <p:spPr>
            <a:xfrm>
              <a:off x="14175" y="1285875"/>
              <a:ext cx="1332600" cy="1285800"/>
            </a:xfrm>
            <a:prstGeom prst="rect">
              <a:avLst/>
            </a:prstGeom>
            <a:solidFill>
              <a:srgbClr val="286F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Inequality</a:t>
              </a:r>
              <a:endParaRPr b="1">
                <a:solidFill>
                  <a:srgbClr val="FFFFFF"/>
                </a:solidFill>
                <a:latin typeface="Roboto"/>
                <a:ea typeface="Roboto"/>
                <a:cs typeface="Roboto"/>
                <a:sym typeface="Roboto"/>
              </a:endParaRPr>
            </a:p>
          </p:txBody>
        </p:sp>
        <p:sp>
          <p:nvSpPr>
            <p:cNvPr id="219" name="Google Shape;219;p38"/>
            <p:cNvSpPr/>
            <p:nvPr/>
          </p:nvSpPr>
          <p:spPr>
            <a:xfrm>
              <a:off x="14175" y="2571750"/>
              <a:ext cx="1332600" cy="1285800"/>
            </a:xfrm>
            <a:prstGeom prst="rect">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Questioning Mindset</a:t>
              </a:r>
              <a:endParaRPr b="1">
                <a:solidFill>
                  <a:srgbClr val="FFFFFF"/>
                </a:solidFill>
                <a:latin typeface="Roboto"/>
                <a:ea typeface="Roboto"/>
                <a:cs typeface="Roboto"/>
                <a:sym typeface="Roboto"/>
              </a:endParaRPr>
            </a:p>
          </p:txBody>
        </p:sp>
        <p:sp>
          <p:nvSpPr>
            <p:cNvPr id="220" name="Google Shape;220;p38"/>
            <p:cNvSpPr/>
            <p:nvPr/>
          </p:nvSpPr>
          <p:spPr>
            <a:xfrm>
              <a:off x="14175" y="3857625"/>
              <a:ext cx="1332600" cy="1285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Xenophobia</a:t>
              </a:r>
              <a:endParaRPr b="1">
                <a:solidFill>
                  <a:srgbClr val="FFFFFF"/>
                </a:solidFill>
                <a:latin typeface="Roboto"/>
                <a:ea typeface="Roboto"/>
                <a:cs typeface="Roboto"/>
                <a:sym typeface="Roboto"/>
              </a:endParaRPr>
            </a:p>
          </p:txBody>
        </p:sp>
      </p:grpSp>
      <p:grpSp>
        <p:nvGrpSpPr>
          <p:cNvPr id="221" name="Google Shape;221;p38"/>
          <p:cNvGrpSpPr/>
          <p:nvPr/>
        </p:nvGrpSpPr>
        <p:grpSpPr>
          <a:xfrm>
            <a:off x="6545604" y="0"/>
            <a:ext cx="1306348" cy="5143425"/>
            <a:chOff x="14175" y="0"/>
            <a:chExt cx="1332600" cy="5143425"/>
          </a:xfrm>
        </p:grpSpPr>
        <p:sp>
          <p:nvSpPr>
            <p:cNvPr id="222" name="Google Shape;222;p38"/>
            <p:cNvSpPr/>
            <p:nvPr/>
          </p:nvSpPr>
          <p:spPr>
            <a:xfrm>
              <a:off x="14175" y="0"/>
              <a:ext cx="1332600" cy="1285800"/>
            </a:xfrm>
            <a:prstGeom prst="rect">
              <a:avLst/>
            </a:prstGeom>
            <a:solidFill>
              <a:srgbClr val="99A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Cultural</a:t>
              </a:r>
              <a:endParaRPr b="1">
                <a:solidFill>
                  <a:srgbClr val="FFFFFF"/>
                </a:solidFill>
                <a:latin typeface="Roboto"/>
                <a:ea typeface="Roboto"/>
                <a:cs typeface="Roboto"/>
                <a:sym typeface="Roboto"/>
              </a:endParaRPr>
            </a:p>
          </p:txBody>
        </p:sp>
        <p:sp>
          <p:nvSpPr>
            <p:cNvPr id="223" name="Google Shape;223;p38"/>
            <p:cNvSpPr/>
            <p:nvPr/>
          </p:nvSpPr>
          <p:spPr>
            <a:xfrm>
              <a:off x="14175" y="1285875"/>
              <a:ext cx="1332600" cy="1285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FFFFFF"/>
                  </a:solidFill>
                  <a:latin typeface="Roboto"/>
                  <a:ea typeface="Roboto"/>
                  <a:cs typeface="Roboto"/>
                  <a:sym typeface="Roboto"/>
                </a:rPr>
                <a:t>Justice (Social)</a:t>
              </a:r>
              <a:endParaRPr b="1">
                <a:solidFill>
                  <a:srgbClr val="FFFFFF"/>
                </a:solidFill>
                <a:latin typeface="Roboto"/>
                <a:ea typeface="Roboto"/>
                <a:cs typeface="Roboto"/>
                <a:sym typeface="Roboto"/>
              </a:endParaRPr>
            </a:p>
          </p:txBody>
        </p:sp>
        <p:sp>
          <p:nvSpPr>
            <p:cNvPr id="224" name="Google Shape;224;p38"/>
            <p:cNvSpPr/>
            <p:nvPr/>
          </p:nvSpPr>
          <p:spPr>
            <a:xfrm>
              <a:off x="14175" y="2571750"/>
              <a:ext cx="1332600" cy="12858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Religious</a:t>
              </a:r>
              <a:endParaRPr b="1">
                <a:solidFill>
                  <a:srgbClr val="FFFFFF"/>
                </a:solidFill>
                <a:latin typeface="Roboto"/>
                <a:ea typeface="Roboto"/>
                <a:cs typeface="Roboto"/>
                <a:sym typeface="Roboto"/>
              </a:endParaRPr>
            </a:p>
          </p:txBody>
        </p:sp>
        <p:sp>
          <p:nvSpPr>
            <p:cNvPr id="225" name="Google Shape;225;p38"/>
            <p:cNvSpPr/>
            <p:nvPr/>
          </p:nvSpPr>
          <p:spPr>
            <a:xfrm>
              <a:off x="14175" y="3857625"/>
              <a:ext cx="1332600" cy="1285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You</a:t>
              </a:r>
              <a:endParaRPr b="1">
                <a:solidFill>
                  <a:srgbClr val="FFFFFF"/>
                </a:solidFill>
                <a:latin typeface="Roboto"/>
                <a:ea typeface="Roboto"/>
                <a:cs typeface="Roboto"/>
                <a:sym typeface="Roboto"/>
              </a:endParaRPr>
            </a:p>
          </p:txBody>
        </p:sp>
      </p:grpSp>
      <p:grpSp>
        <p:nvGrpSpPr>
          <p:cNvPr id="226" name="Google Shape;226;p38"/>
          <p:cNvGrpSpPr/>
          <p:nvPr/>
        </p:nvGrpSpPr>
        <p:grpSpPr>
          <a:xfrm>
            <a:off x="7851890" y="0"/>
            <a:ext cx="1306348" cy="5143425"/>
            <a:chOff x="14175" y="0"/>
            <a:chExt cx="1332600" cy="5143425"/>
          </a:xfrm>
        </p:grpSpPr>
        <p:sp>
          <p:nvSpPr>
            <p:cNvPr id="227" name="Google Shape;227;p38"/>
            <p:cNvSpPr/>
            <p:nvPr/>
          </p:nvSpPr>
          <p:spPr>
            <a:xfrm>
              <a:off x="14175" y="0"/>
              <a:ext cx="1332600" cy="1285800"/>
            </a:xfrm>
            <a:prstGeom prst="rect">
              <a:avLst/>
            </a:prstGeom>
            <a:solidFill>
              <a:srgbClr val="6B741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Disabilities</a:t>
              </a:r>
              <a:endParaRPr b="1">
                <a:solidFill>
                  <a:srgbClr val="FFFFFF"/>
                </a:solidFill>
                <a:latin typeface="Roboto"/>
                <a:ea typeface="Roboto"/>
                <a:cs typeface="Roboto"/>
                <a:sym typeface="Roboto"/>
              </a:endParaRPr>
            </a:p>
          </p:txBody>
        </p:sp>
        <p:sp>
          <p:nvSpPr>
            <p:cNvPr id="228" name="Google Shape;228;p38"/>
            <p:cNvSpPr/>
            <p:nvPr/>
          </p:nvSpPr>
          <p:spPr>
            <a:xfrm>
              <a:off x="14175" y="1285875"/>
              <a:ext cx="1332600" cy="12858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FFFFFF"/>
                  </a:solidFill>
                  <a:latin typeface="Roboto"/>
                  <a:ea typeface="Roboto"/>
                  <a:cs typeface="Roboto"/>
                  <a:sym typeface="Roboto"/>
                </a:rPr>
                <a:t>Kleptocracy</a:t>
              </a:r>
              <a:endParaRPr b="1">
                <a:solidFill>
                  <a:srgbClr val="FFFFFF"/>
                </a:solidFill>
                <a:latin typeface="Roboto"/>
                <a:ea typeface="Roboto"/>
                <a:cs typeface="Roboto"/>
                <a:sym typeface="Roboto"/>
              </a:endParaRPr>
            </a:p>
          </p:txBody>
        </p:sp>
        <p:sp>
          <p:nvSpPr>
            <p:cNvPr id="229" name="Google Shape;229;p38"/>
            <p:cNvSpPr/>
            <p:nvPr/>
          </p:nvSpPr>
          <p:spPr>
            <a:xfrm>
              <a:off x="14175" y="2571750"/>
              <a:ext cx="1332600" cy="1285800"/>
            </a:xfrm>
            <a:prstGeom prst="rect">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Sexual Orientation</a:t>
              </a:r>
              <a:endParaRPr b="1">
                <a:solidFill>
                  <a:srgbClr val="FFFFFF"/>
                </a:solidFill>
                <a:latin typeface="Roboto"/>
                <a:ea typeface="Roboto"/>
                <a:cs typeface="Roboto"/>
                <a:sym typeface="Roboto"/>
              </a:endParaRPr>
            </a:p>
          </p:txBody>
        </p:sp>
        <p:sp>
          <p:nvSpPr>
            <p:cNvPr id="230" name="Google Shape;230;p38"/>
            <p:cNvSpPr/>
            <p:nvPr/>
          </p:nvSpPr>
          <p:spPr>
            <a:xfrm>
              <a:off x="14175" y="3857625"/>
              <a:ext cx="1332600" cy="1285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Zero Sum Thinking</a:t>
              </a:r>
              <a:endParaRPr b="1">
                <a:solidFill>
                  <a:srgbClr val="FFFFFF"/>
                </a:solidFill>
                <a:latin typeface="Roboto"/>
                <a:ea typeface="Roboto"/>
                <a:cs typeface="Roboto"/>
                <a:sym typeface="Roboto"/>
              </a:endParaRPr>
            </a:p>
          </p:txBody>
        </p:sp>
      </p:grpSp>
      <p:sp>
        <p:nvSpPr>
          <p:cNvPr id="231" name="Google Shape;231;p38"/>
          <p:cNvSpPr/>
          <p:nvPr/>
        </p:nvSpPr>
        <p:spPr>
          <a:xfrm>
            <a:off x="5239319" y="0"/>
            <a:ext cx="1306200" cy="1285800"/>
          </a:xfrm>
          <a:prstGeom prst="rect">
            <a:avLst/>
          </a:prstGeom>
          <a:solidFill>
            <a:srgbClr val="A98000"/>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Bias</a:t>
            </a:r>
            <a:endParaRPr b="1">
              <a:solidFill>
                <a:srgbClr val="FFFFFF"/>
              </a:solidFill>
              <a:latin typeface="Roboto"/>
              <a:ea typeface="Roboto"/>
              <a:cs typeface="Roboto"/>
              <a:sym typeface="Roboto"/>
            </a:endParaRPr>
          </a:p>
        </p:txBody>
      </p:sp>
      <p:sp>
        <p:nvSpPr>
          <p:cNvPr id="232" name="Google Shape;232;p38"/>
          <p:cNvSpPr/>
          <p:nvPr/>
        </p:nvSpPr>
        <p:spPr>
          <a:xfrm>
            <a:off x="1234763" y="867929"/>
            <a:ext cx="3919200" cy="3857700"/>
          </a:xfrm>
          <a:prstGeom prst="roundRect">
            <a:avLst>
              <a:gd fmla="val 9995" name="adj"/>
            </a:avLst>
          </a:prstGeom>
          <a:solidFill>
            <a:srgbClr val="A98000"/>
          </a:solidFill>
          <a:ln>
            <a:noFill/>
          </a:ln>
          <a:effectLst>
            <a:outerShdw blurRad="285750" rotWithShape="0" algn="bl" dir="5400000" dist="952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US" sz="9600">
                <a:solidFill>
                  <a:srgbClr val="FFFFFF"/>
                </a:solidFill>
                <a:latin typeface="Roboto"/>
                <a:ea typeface="Roboto"/>
                <a:cs typeface="Roboto"/>
                <a:sym typeface="Roboto"/>
              </a:rPr>
              <a:t>Bias</a:t>
            </a:r>
            <a:endParaRPr b="1" sz="1000">
              <a:solidFill>
                <a:srgbClr val="FFFFFF"/>
              </a:solidFill>
              <a:latin typeface="Roboto"/>
              <a:ea typeface="Roboto"/>
              <a:cs typeface="Roboto"/>
              <a:sym typeface="Roboto"/>
            </a:endParaRPr>
          </a:p>
          <a:p>
            <a:pPr indent="0" lvl="0" marL="0" rtl="0" algn="l">
              <a:spcBef>
                <a:spcPts val="0"/>
              </a:spcBef>
              <a:spcAft>
                <a:spcPts val="0"/>
              </a:spcAft>
              <a:buNone/>
            </a:pPr>
            <a:r>
              <a:rPr lang="en-US" sz="1200">
                <a:solidFill>
                  <a:srgbClr val="FFFFFF"/>
                </a:solidFill>
                <a:latin typeface="Roboto"/>
                <a:ea typeface="Roboto"/>
                <a:cs typeface="Roboto"/>
                <a:sym typeface="Roboto"/>
              </a:rPr>
              <a:t>Bias is disproportionate weight in favor of or against one thing, person, or group compared with another, usually in a way considered to be unfair.</a:t>
            </a:r>
            <a:endParaRPr sz="1200">
              <a:solidFill>
                <a:srgbClr val="FFFFFF"/>
              </a:solidFill>
              <a:latin typeface="Roboto"/>
              <a:ea typeface="Roboto"/>
              <a:cs typeface="Roboto"/>
              <a:sym typeface="Roboto"/>
            </a:endParaRPr>
          </a:p>
          <a:p>
            <a:pPr indent="0" lvl="0" marL="0" rtl="0" algn="l">
              <a:spcBef>
                <a:spcPts val="1000"/>
              </a:spcBef>
              <a:spcAft>
                <a:spcPts val="0"/>
              </a:spcAft>
              <a:buNone/>
            </a:pPr>
            <a:r>
              <a:rPr lang="en-US" sz="1200">
                <a:solidFill>
                  <a:srgbClr val="FFFFFF"/>
                </a:solidFill>
                <a:latin typeface="Roboto"/>
                <a:ea typeface="Roboto"/>
                <a:cs typeface="Roboto"/>
                <a:sym typeface="Roboto"/>
              </a:rPr>
              <a:t>Self-correction against implicit or unconscious bias takes a lot of conscious work.</a:t>
            </a:r>
            <a:endParaRPr sz="1200">
              <a:solidFill>
                <a:srgbClr val="FFFFFF"/>
              </a:solidFill>
              <a:latin typeface="Roboto"/>
              <a:ea typeface="Roboto"/>
              <a:cs typeface="Roboto"/>
              <a:sym typeface="Roboto"/>
            </a:endParaRPr>
          </a:p>
          <a:p>
            <a:pPr indent="0" lvl="0" marL="0" rtl="0" algn="l">
              <a:spcBef>
                <a:spcPts val="1000"/>
              </a:spcBef>
              <a:spcAft>
                <a:spcPts val="1000"/>
              </a:spcAft>
              <a:buNone/>
            </a:pPr>
            <a:r>
              <a:rPr b="1" i="1" lang="en-US">
                <a:solidFill>
                  <a:srgbClr val="FFFFFF"/>
                </a:solidFill>
                <a:latin typeface="Roboto"/>
                <a:ea typeface="Roboto"/>
                <a:cs typeface="Roboto"/>
                <a:sym typeface="Roboto"/>
              </a:rPr>
              <a:t>Have you acknowledged your biases and tried to counter them by trying to understand the perspective of others?</a:t>
            </a:r>
            <a:endParaRPr b="1" i="1">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6" name="Shape 236"/>
        <p:cNvGrpSpPr/>
        <p:nvPr/>
      </p:nvGrpSpPr>
      <p:grpSpPr>
        <a:xfrm>
          <a:off x="0" y="0"/>
          <a:ext cx="0" cy="0"/>
          <a:chOff x="0" y="0"/>
          <a:chExt cx="0" cy="0"/>
        </a:xfrm>
      </p:grpSpPr>
      <p:pic>
        <p:nvPicPr>
          <p:cNvPr id="237" name="Google Shape;237;p39"/>
          <p:cNvPicPr preferRelativeResize="0"/>
          <p:nvPr/>
        </p:nvPicPr>
        <p:blipFill rotWithShape="1">
          <a:blip r:embed="rId3">
            <a:alphaModFix/>
          </a:blip>
          <a:srcRect b="19448" l="7095" r="3202" t="11757"/>
          <a:stretch/>
        </p:blipFill>
        <p:spPr>
          <a:xfrm>
            <a:off x="0" y="0"/>
            <a:ext cx="9144001" cy="5143499"/>
          </a:xfrm>
          <a:prstGeom prst="rect">
            <a:avLst/>
          </a:prstGeom>
          <a:noFill/>
          <a:ln>
            <a:noFill/>
          </a:ln>
        </p:spPr>
      </p:pic>
      <p:grpSp>
        <p:nvGrpSpPr>
          <p:cNvPr id="238" name="Google Shape;238;p39"/>
          <p:cNvGrpSpPr/>
          <p:nvPr/>
        </p:nvGrpSpPr>
        <p:grpSpPr>
          <a:xfrm>
            <a:off x="14174" y="0"/>
            <a:ext cx="3919043" cy="5143425"/>
            <a:chOff x="14173" y="0"/>
            <a:chExt cx="3997800" cy="5143425"/>
          </a:xfrm>
        </p:grpSpPr>
        <p:sp>
          <p:nvSpPr>
            <p:cNvPr id="239" name="Google Shape;239;p39"/>
            <p:cNvSpPr/>
            <p:nvPr/>
          </p:nvSpPr>
          <p:spPr>
            <a:xfrm>
              <a:off x="14173" y="0"/>
              <a:ext cx="3997800" cy="1285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lnSpc>
                  <a:spcPct val="85000"/>
                </a:lnSpc>
                <a:spcBef>
                  <a:spcPts val="0"/>
                </a:spcBef>
                <a:spcAft>
                  <a:spcPts val="0"/>
                </a:spcAft>
                <a:buNone/>
              </a:pPr>
              <a:r>
                <a:rPr b="1" lang="en-US" sz="2300">
                  <a:solidFill>
                    <a:srgbClr val="FFFFFF"/>
                  </a:solidFill>
                  <a:latin typeface="Roboto"/>
                  <a:ea typeface="Roboto"/>
                  <a:cs typeface="Roboto"/>
                  <a:sym typeface="Roboto"/>
                </a:rPr>
                <a:t>The Designer's</a:t>
              </a:r>
              <a:br>
                <a:rPr b="1" lang="en-US" sz="2300">
                  <a:solidFill>
                    <a:srgbClr val="FFFFFF"/>
                  </a:solidFill>
                  <a:latin typeface="Roboto"/>
                  <a:ea typeface="Roboto"/>
                  <a:cs typeface="Roboto"/>
                  <a:sym typeface="Roboto"/>
                </a:rPr>
              </a:br>
              <a:r>
                <a:rPr b="1" lang="en-US" sz="2300">
                  <a:solidFill>
                    <a:srgbClr val="FFFFFF"/>
                  </a:solidFill>
                  <a:latin typeface="Roboto"/>
                  <a:ea typeface="Roboto"/>
                  <a:cs typeface="Roboto"/>
                  <a:sym typeface="Roboto"/>
                </a:rPr>
                <a:t>Critical Alphabet</a:t>
              </a:r>
              <a:endParaRPr b="1" sz="2300">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b="1" lang="en-US">
                  <a:solidFill>
                    <a:srgbClr val="FFFFFF"/>
                  </a:solidFill>
                  <a:latin typeface="Roboto"/>
                  <a:ea typeface="Roboto"/>
                  <a:cs typeface="Roboto"/>
                  <a:sym typeface="Roboto"/>
                </a:rPr>
                <a:t>Lesley-Ann Noel PhD</a:t>
              </a:r>
              <a:endParaRPr b="1">
                <a:solidFill>
                  <a:srgbClr val="FFFFFF"/>
                </a:solidFill>
                <a:latin typeface="Roboto"/>
                <a:ea typeface="Roboto"/>
                <a:cs typeface="Roboto"/>
                <a:sym typeface="Roboto"/>
              </a:endParaRPr>
            </a:p>
            <a:p>
              <a:pPr indent="0" lvl="0" marL="0" rtl="0" algn="ctr">
                <a:lnSpc>
                  <a:spcPct val="115000"/>
                </a:lnSpc>
                <a:spcBef>
                  <a:spcPts val="0"/>
                </a:spcBef>
                <a:spcAft>
                  <a:spcPts val="0"/>
                </a:spcAft>
                <a:buNone/>
              </a:pPr>
              <a:r>
                <a:rPr lang="en-US" sz="800">
                  <a:solidFill>
                    <a:srgbClr val="FFFFFF"/>
                  </a:solidFill>
                  <a:latin typeface="Roboto"/>
                  <a:ea typeface="Roboto"/>
                  <a:cs typeface="Roboto"/>
                  <a:sym typeface="Roboto"/>
                </a:rPr>
                <a:t>ig: @lesleyannnoel / tw: @mamaazure</a:t>
              </a:r>
              <a:endParaRPr sz="800">
                <a:solidFill>
                  <a:srgbClr val="FFFFFF"/>
                </a:solidFill>
                <a:latin typeface="Roboto"/>
                <a:ea typeface="Roboto"/>
                <a:cs typeface="Roboto"/>
                <a:sym typeface="Roboto"/>
              </a:endParaRPr>
            </a:p>
          </p:txBody>
        </p:sp>
        <p:sp>
          <p:nvSpPr>
            <p:cNvPr id="240" name="Google Shape;240;p39"/>
            <p:cNvSpPr/>
            <p:nvPr/>
          </p:nvSpPr>
          <p:spPr>
            <a:xfrm>
              <a:off x="14175" y="1285875"/>
              <a:ext cx="1332600" cy="12858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Ethnicity</a:t>
              </a:r>
              <a:endParaRPr b="1">
                <a:solidFill>
                  <a:srgbClr val="FFFFFF"/>
                </a:solidFill>
                <a:latin typeface="Roboto"/>
                <a:ea typeface="Roboto"/>
                <a:cs typeface="Roboto"/>
                <a:sym typeface="Roboto"/>
              </a:endParaRPr>
            </a:p>
          </p:txBody>
        </p:sp>
        <p:sp>
          <p:nvSpPr>
            <p:cNvPr id="241" name="Google Shape;241;p39"/>
            <p:cNvSpPr/>
            <p:nvPr/>
          </p:nvSpPr>
          <p:spPr>
            <a:xfrm>
              <a:off x="14175" y="2571750"/>
              <a:ext cx="1332600" cy="1285800"/>
            </a:xfrm>
            <a:prstGeom prst="rect">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Linguistic</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US">
                  <a:solidFill>
                    <a:srgbClr val="FFFFFF"/>
                  </a:solidFill>
                  <a:latin typeface="Roboto"/>
                  <a:ea typeface="Roboto"/>
                  <a:cs typeface="Roboto"/>
                  <a:sym typeface="Roboto"/>
                </a:rPr>
                <a:t>Hegemony</a:t>
              </a:r>
              <a:endParaRPr b="1">
                <a:solidFill>
                  <a:srgbClr val="FFFFFF"/>
                </a:solidFill>
                <a:latin typeface="Roboto"/>
                <a:ea typeface="Roboto"/>
                <a:cs typeface="Roboto"/>
                <a:sym typeface="Roboto"/>
              </a:endParaRPr>
            </a:p>
          </p:txBody>
        </p:sp>
        <p:sp>
          <p:nvSpPr>
            <p:cNvPr id="242" name="Google Shape;242;p39"/>
            <p:cNvSpPr/>
            <p:nvPr/>
          </p:nvSpPr>
          <p:spPr>
            <a:xfrm>
              <a:off x="14175" y="3857625"/>
              <a:ext cx="1332600" cy="1285800"/>
            </a:xfrm>
            <a:prstGeom prst="rect">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Transgender</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US">
                  <a:solidFill>
                    <a:srgbClr val="FFFFFF"/>
                  </a:solidFill>
                  <a:latin typeface="Roboto"/>
                  <a:ea typeface="Roboto"/>
                  <a:cs typeface="Roboto"/>
                  <a:sym typeface="Roboto"/>
                </a:rPr>
                <a:t>Identity</a:t>
              </a:r>
              <a:endParaRPr b="1">
                <a:solidFill>
                  <a:srgbClr val="FFFFFF"/>
                </a:solidFill>
                <a:latin typeface="Roboto"/>
                <a:ea typeface="Roboto"/>
                <a:cs typeface="Roboto"/>
                <a:sym typeface="Roboto"/>
              </a:endParaRPr>
            </a:p>
          </p:txBody>
        </p:sp>
      </p:grpSp>
      <p:grpSp>
        <p:nvGrpSpPr>
          <p:cNvPr id="243" name="Google Shape;243;p39"/>
          <p:cNvGrpSpPr/>
          <p:nvPr/>
        </p:nvGrpSpPr>
        <p:grpSpPr>
          <a:xfrm>
            <a:off x="1320461" y="1285875"/>
            <a:ext cx="1306348" cy="3857550"/>
            <a:chOff x="14175" y="1285875"/>
            <a:chExt cx="1332600" cy="3857550"/>
          </a:xfrm>
        </p:grpSpPr>
        <p:sp>
          <p:nvSpPr>
            <p:cNvPr id="244" name="Google Shape;244;p39"/>
            <p:cNvSpPr/>
            <p:nvPr/>
          </p:nvSpPr>
          <p:spPr>
            <a:xfrm>
              <a:off x="14175" y="1285875"/>
              <a:ext cx="1332600" cy="1285800"/>
            </a:xfrm>
            <a:prstGeom prst="rect">
              <a:avLst/>
            </a:prstGeom>
            <a:solidFill>
              <a:srgbClr val="55893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Feminist Theory</a:t>
              </a:r>
              <a:endParaRPr b="1">
                <a:solidFill>
                  <a:srgbClr val="FFFFFF"/>
                </a:solidFill>
                <a:latin typeface="Roboto"/>
                <a:ea typeface="Roboto"/>
                <a:cs typeface="Roboto"/>
                <a:sym typeface="Roboto"/>
              </a:endParaRPr>
            </a:p>
          </p:txBody>
        </p:sp>
        <p:sp>
          <p:nvSpPr>
            <p:cNvPr id="245" name="Google Shape;245;p39"/>
            <p:cNvSpPr/>
            <p:nvPr/>
          </p:nvSpPr>
          <p:spPr>
            <a:xfrm>
              <a:off x="14175" y="2571750"/>
              <a:ext cx="1332600" cy="1285800"/>
            </a:xfrm>
            <a:prstGeom prst="rect">
              <a:avLst/>
            </a:prstGeom>
            <a:solidFill>
              <a:srgbClr val="674EA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Marginalization</a:t>
              </a:r>
              <a:endParaRPr b="1">
                <a:solidFill>
                  <a:srgbClr val="FFFFFF"/>
                </a:solidFill>
                <a:latin typeface="Roboto"/>
                <a:ea typeface="Roboto"/>
                <a:cs typeface="Roboto"/>
                <a:sym typeface="Roboto"/>
              </a:endParaRPr>
            </a:p>
          </p:txBody>
        </p:sp>
        <p:sp>
          <p:nvSpPr>
            <p:cNvPr id="246" name="Google Shape;246;p39"/>
            <p:cNvSpPr/>
            <p:nvPr/>
          </p:nvSpPr>
          <p:spPr>
            <a:xfrm>
              <a:off x="14175" y="3857625"/>
              <a:ext cx="1332600" cy="1285800"/>
            </a:xfrm>
            <a:prstGeom prst="rect">
              <a:avLst/>
            </a:prstGeom>
            <a:solidFill>
              <a:srgbClr val="85200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Unlearning Oppression</a:t>
              </a:r>
              <a:endParaRPr b="1">
                <a:solidFill>
                  <a:srgbClr val="FFFFFF"/>
                </a:solidFill>
                <a:latin typeface="Roboto"/>
                <a:ea typeface="Roboto"/>
                <a:cs typeface="Roboto"/>
                <a:sym typeface="Roboto"/>
              </a:endParaRPr>
            </a:p>
          </p:txBody>
        </p:sp>
      </p:grpSp>
      <p:grpSp>
        <p:nvGrpSpPr>
          <p:cNvPr id="247" name="Google Shape;247;p39"/>
          <p:cNvGrpSpPr/>
          <p:nvPr/>
        </p:nvGrpSpPr>
        <p:grpSpPr>
          <a:xfrm>
            <a:off x="2626747" y="1285875"/>
            <a:ext cx="1306348" cy="3857550"/>
            <a:chOff x="14175" y="1285875"/>
            <a:chExt cx="1332600" cy="3857550"/>
          </a:xfrm>
        </p:grpSpPr>
        <p:sp>
          <p:nvSpPr>
            <p:cNvPr id="248" name="Google Shape;248;p39"/>
            <p:cNvSpPr/>
            <p:nvPr/>
          </p:nvSpPr>
          <p:spPr>
            <a:xfrm>
              <a:off x="14175" y="1285875"/>
              <a:ext cx="1332600" cy="1285800"/>
            </a:xfrm>
            <a:prstGeom prst="rect">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FFFFFF"/>
                  </a:solidFill>
                  <a:latin typeface="Roboto"/>
                  <a:ea typeface="Roboto"/>
                  <a:cs typeface="Roboto"/>
                  <a:sym typeface="Roboto"/>
                </a:rPr>
                <a:t>Gender Equality</a:t>
              </a:r>
              <a:endParaRPr b="1">
                <a:solidFill>
                  <a:srgbClr val="FFFFFF"/>
                </a:solidFill>
                <a:latin typeface="Roboto"/>
                <a:ea typeface="Roboto"/>
                <a:cs typeface="Roboto"/>
                <a:sym typeface="Roboto"/>
              </a:endParaRPr>
            </a:p>
          </p:txBody>
        </p:sp>
        <p:sp>
          <p:nvSpPr>
            <p:cNvPr id="249" name="Google Shape;249;p39"/>
            <p:cNvSpPr/>
            <p:nvPr/>
          </p:nvSpPr>
          <p:spPr>
            <a:xfrm>
              <a:off x="14175" y="2571750"/>
              <a:ext cx="1332600" cy="1285800"/>
            </a:xfrm>
            <a:prstGeom prst="rect">
              <a:avLst/>
            </a:prstGeom>
            <a:solidFill>
              <a:srgbClr val="351C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Neo-</a:t>
              </a:r>
              <a:br>
                <a:rPr b="1" lang="en-US">
                  <a:solidFill>
                    <a:srgbClr val="FFFFFF"/>
                  </a:solidFill>
                  <a:latin typeface="Roboto"/>
                  <a:ea typeface="Roboto"/>
                  <a:cs typeface="Roboto"/>
                  <a:sym typeface="Roboto"/>
                </a:rPr>
              </a:br>
              <a:r>
                <a:rPr b="1" lang="en-US">
                  <a:solidFill>
                    <a:srgbClr val="FFFFFF"/>
                  </a:solidFill>
                  <a:latin typeface="Roboto"/>
                  <a:ea typeface="Roboto"/>
                  <a:cs typeface="Roboto"/>
                  <a:sym typeface="Roboto"/>
                </a:rPr>
                <a:t>Colonialism</a:t>
              </a:r>
              <a:endParaRPr b="1">
                <a:solidFill>
                  <a:srgbClr val="FFFFFF"/>
                </a:solidFill>
                <a:latin typeface="Roboto"/>
                <a:ea typeface="Roboto"/>
                <a:cs typeface="Roboto"/>
                <a:sym typeface="Roboto"/>
              </a:endParaRPr>
            </a:p>
          </p:txBody>
        </p:sp>
        <p:sp>
          <p:nvSpPr>
            <p:cNvPr id="250" name="Google Shape;250;p39"/>
            <p:cNvSpPr/>
            <p:nvPr/>
          </p:nvSpPr>
          <p:spPr>
            <a:xfrm>
              <a:off x="14175" y="3857625"/>
              <a:ext cx="1332600" cy="1285800"/>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Values</a:t>
              </a:r>
              <a:endParaRPr b="1">
                <a:solidFill>
                  <a:srgbClr val="FFFFFF"/>
                </a:solidFill>
                <a:latin typeface="Roboto"/>
                <a:ea typeface="Roboto"/>
                <a:cs typeface="Roboto"/>
                <a:sym typeface="Roboto"/>
              </a:endParaRPr>
            </a:p>
          </p:txBody>
        </p:sp>
      </p:grpSp>
      <p:grpSp>
        <p:nvGrpSpPr>
          <p:cNvPr id="251" name="Google Shape;251;p39"/>
          <p:cNvGrpSpPr/>
          <p:nvPr/>
        </p:nvGrpSpPr>
        <p:grpSpPr>
          <a:xfrm>
            <a:off x="3933033" y="0"/>
            <a:ext cx="1306348" cy="5143425"/>
            <a:chOff x="14175" y="0"/>
            <a:chExt cx="1332600" cy="5143425"/>
          </a:xfrm>
        </p:grpSpPr>
        <p:sp>
          <p:nvSpPr>
            <p:cNvPr id="252" name="Google Shape;252;p39"/>
            <p:cNvSpPr/>
            <p:nvPr/>
          </p:nvSpPr>
          <p:spPr>
            <a:xfrm>
              <a:off x="14175" y="0"/>
              <a:ext cx="1332600" cy="1285800"/>
            </a:xfrm>
            <a:prstGeom prst="rect">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Ableism</a:t>
              </a:r>
              <a:endParaRPr b="1">
                <a:solidFill>
                  <a:srgbClr val="FFFFFF"/>
                </a:solidFill>
                <a:latin typeface="Roboto"/>
                <a:ea typeface="Roboto"/>
                <a:cs typeface="Roboto"/>
                <a:sym typeface="Roboto"/>
              </a:endParaRPr>
            </a:p>
          </p:txBody>
        </p:sp>
        <p:sp>
          <p:nvSpPr>
            <p:cNvPr id="253" name="Google Shape;253;p39"/>
            <p:cNvSpPr/>
            <p:nvPr/>
          </p:nvSpPr>
          <p:spPr>
            <a:xfrm>
              <a:off x="14175" y="1285875"/>
              <a:ext cx="1332600" cy="1285800"/>
            </a:xfrm>
            <a:prstGeom prst="rect">
              <a:avLst/>
            </a:prstGeom>
            <a:solidFill>
              <a:srgbClr val="557E87"/>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FFFFFF"/>
                  </a:solidFill>
                  <a:latin typeface="Roboto"/>
                  <a:ea typeface="Roboto"/>
                  <a:cs typeface="Roboto"/>
                  <a:sym typeface="Roboto"/>
                </a:rPr>
                <a:t>Heterosexism</a:t>
              </a:r>
              <a:endParaRPr b="1">
                <a:solidFill>
                  <a:srgbClr val="FFFFFF"/>
                </a:solidFill>
                <a:latin typeface="Roboto"/>
                <a:ea typeface="Roboto"/>
                <a:cs typeface="Roboto"/>
                <a:sym typeface="Roboto"/>
              </a:endParaRPr>
            </a:p>
          </p:txBody>
        </p:sp>
        <p:sp>
          <p:nvSpPr>
            <p:cNvPr id="254" name="Google Shape;254;p39"/>
            <p:cNvSpPr/>
            <p:nvPr/>
          </p:nvSpPr>
          <p:spPr>
            <a:xfrm>
              <a:off x="14175" y="2571750"/>
              <a:ext cx="1332600" cy="1285800"/>
            </a:xfrm>
            <a:prstGeom prst="rect">
              <a:avLst/>
            </a:prstGeom>
            <a:solidFill>
              <a:srgbClr val="20124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Privilege</a:t>
              </a:r>
              <a:endParaRPr b="1">
                <a:solidFill>
                  <a:srgbClr val="FFFFFF"/>
                </a:solidFill>
                <a:latin typeface="Roboto"/>
                <a:ea typeface="Roboto"/>
                <a:cs typeface="Roboto"/>
                <a:sym typeface="Roboto"/>
              </a:endParaRPr>
            </a:p>
          </p:txBody>
        </p:sp>
        <p:sp>
          <p:nvSpPr>
            <p:cNvPr id="255" name="Google Shape;255;p39"/>
            <p:cNvSpPr/>
            <p:nvPr/>
          </p:nvSpPr>
          <p:spPr>
            <a:xfrm>
              <a:off x="14175" y="3857625"/>
              <a:ext cx="1332600" cy="1285800"/>
            </a:xfrm>
            <a:prstGeom prst="rect">
              <a:avLst/>
            </a:prstGeom>
            <a:solidFill>
              <a:srgbClr val="A61C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Westernaliza-tion</a:t>
              </a:r>
              <a:endParaRPr b="1">
                <a:solidFill>
                  <a:srgbClr val="FFFFFF"/>
                </a:solidFill>
                <a:latin typeface="Roboto"/>
                <a:ea typeface="Roboto"/>
                <a:cs typeface="Roboto"/>
                <a:sym typeface="Roboto"/>
              </a:endParaRPr>
            </a:p>
          </p:txBody>
        </p:sp>
      </p:grpSp>
      <p:grpSp>
        <p:nvGrpSpPr>
          <p:cNvPr id="256" name="Google Shape;256;p39"/>
          <p:cNvGrpSpPr/>
          <p:nvPr/>
        </p:nvGrpSpPr>
        <p:grpSpPr>
          <a:xfrm>
            <a:off x="5239319" y="0"/>
            <a:ext cx="1306348" cy="5143425"/>
            <a:chOff x="14175" y="0"/>
            <a:chExt cx="1332600" cy="5143425"/>
          </a:xfrm>
        </p:grpSpPr>
        <p:sp>
          <p:nvSpPr>
            <p:cNvPr id="257" name="Google Shape;257;p39"/>
            <p:cNvSpPr/>
            <p:nvPr/>
          </p:nvSpPr>
          <p:spPr>
            <a:xfrm>
              <a:off x="14175" y="0"/>
              <a:ext cx="1332600" cy="1285800"/>
            </a:xfrm>
            <a:prstGeom prst="rect">
              <a:avLst/>
            </a:prstGeom>
            <a:solidFill>
              <a:srgbClr val="A98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Bias</a:t>
              </a:r>
              <a:endParaRPr b="1">
                <a:solidFill>
                  <a:srgbClr val="FFFFFF"/>
                </a:solidFill>
                <a:latin typeface="Roboto"/>
                <a:ea typeface="Roboto"/>
                <a:cs typeface="Roboto"/>
                <a:sym typeface="Roboto"/>
              </a:endParaRPr>
            </a:p>
          </p:txBody>
        </p:sp>
        <p:sp>
          <p:nvSpPr>
            <p:cNvPr id="258" name="Google Shape;258;p39"/>
            <p:cNvSpPr/>
            <p:nvPr/>
          </p:nvSpPr>
          <p:spPr>
            <a:xfrm>
              <a:off x="14175" y="1285875"/>
              <a:ext cx="1332600" cy="1285800"/>
            </a:xfrm>
            <a:prstGeom prst="rect">
              <a:avLst/>
            </a:prstGeom>
            <a:solidFill>
              <a:srgbClr val="286F7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Inequality</a:t>
              </a:r>
              <a:endParaRPr b="1">
                <a:solidFill>
                  <a:srgbClr val="FFFFFF"/>
                </a:solidFill>
                <a:latin typeface="Roboto"/>
                <a:ea typeface="Roboto"/>
                <a:cs typeface="Roboto"/>
                <a:sym typeface="Roboto"/>
              </a:endParaRPr>
            </a:p>
          </p:txBody>
        </p:sp>
        <p:sp>
          <p:nvSpPr>
            <p:cNvPr id="259" name="Google Shape;259;p39"/>
            <p:cNvSpPr/>
            <p:nvPr/>
          </p:nvSpPr>
          <p:spPr>
            <a:xfrm>
              <a:off x="14175" y="2571750"/>
              <a:ext cx="1332600" cy="1285800"/>
            </a:xfrm>
            <a:prstGeom prst="rect">
              <a:avLst/>
            </a:prstGeom>
            <a:solidFill>
              <a:srgbClr val="741B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Questioning Mindset</a:t>
              </a:r>
              <a:endParaRPr b="1">
                <a:solidFill>
                  <a:srgbClr val="FFFFFF"/>
                </a:solidFill>
                <a:latin typeface="Roboto"/>
                <a:ea typeface="Roboto"/>
                <a:cs typeface="Roboto"/>
                <a:sym typeface="Roboto"/>
              </a:endParaRPr>
            </a:p>
          </p:txBody>
        </p:sp>
        <p:sp>
          <p:nvSpPr>
            <p:cNvPr id="260" name="Google Shape;260;p39"/>
            <p:cNvSpPr/>
            <p:nvPr/>
          </p:nvSpPr>
          <p:spPr>
            <a:xfrm>
              <a:off x="14175" y="3857625"/>
              <a:ext cx="1332600" cy="1285800"/>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Xenophobia</a:t>
              </a:r>
              <a:endParaRPr b="1">
                <a:solidFill>
                  <a:srgbClr val="FFFFFF"/>
                </a:solidFill>
                <a:latin typeface="Roboto"/>
                <a:ea typeface="Roboto"/>
                <a:cs typeface="Roboto"/>
                <a:sym typeface="Roboto"/>
              </a:endParaRPr>
            </a:p>
          </p:txBody>
        </p:sp>
      </p:grpSp>
      <p:grpSp>
        <p:nvGrpSpPr>
          <p:cNvPr id="261" name="Google Shape;261;p39"/>
          <p:cNvGrpSpPr/>
          <p:nvPr/>
        </p:nvGrpSpPr>
        <p:grpSpPr>
          <a:xfrm>
            <a:off x="6545604" y="0"/>
            <a:ext cx="1306348" cy="5143425"/>
            <a:chOff x="14175" y="0"/>
            <a:chExt cx="1332600" cy="5143425"/>
          </a:xfrm>
        </p:grpSpPr>
        <p:sp>
          <p:nvSpPr>
            <p:cNvPr id="262" name="Google Shape;262;p39"/>
            <p:cNvSpPr/>
            <p:nvPr/>
          </p:nvSpPr>
          <p:spPr>
            <a:xfrm>
              <a:off x="14175" y="0"/>
              <a:ext cx="1332600" cy="1285800"/>
            </a:xfrm>
            <a:prstGeom prst="rect">
              <a:avLst/>
            </a:prstGeom>
            <a:solidFill>
              <a:srgbClr val="99A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Cultural</a:t>
              </a:r>
              <a:endParaRPr b="1">
                <a:solidFill>
                  <a:srgbClr val="FFFFFF"/>
                </a:solidFill>
                <a:latin typeface="Roboto"/>
                <a:ea typeface="Roboto"/>
                <a:cs typeface="Roboto"/>
                <a:sym typeface="Roboto"/>
              </a:endParaRPr>
            </a:p>
          </p:txBody>
        </p:sp>
        <p:sp>
          <p:nvSpPr>
            <p:cNvPr id="263" name="Google Shape;263;p39"/>
            <p:cNvSpPr/>
            <p:nvPr/>
          </p:nvSpPr>
          <p:spPr>
            <a:xfrm>
              <a:off x="14175" y="1285875"/>
              <a:ext cx="1332600" cy="12858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FFFFFF"/>
                  </a:solidFill>
                  <a:latin typeface="Roboto"/>
                  <a:ea typeface="Roboto"/>
                  <a:cs typeface="Roboto"/>
                  <a:sym typeface="Roboto"/>
                </a:rPr>
                <a:t>Justice (Social)</a:t>
              </a:r>
              <a:endParaRPr b="1">
                <a:solidFill>
                  <a:srgbClr val="FFFFFF"/>
                </a:solidFill>
                <a:latin typeface="Roboto"/>
                <a:ea typeface="Roboto"/>
                <a:cs typeface="Roboto"/>
                <a:sym typeface="Roboto"/>
              </a:endParaRPr>
            </a:p>
          </p:txBody>
        </p:sp>
        <p:sp>
          <p:nvSpPr>
            <p:cNvPr id="264" name="Google Shape;264;p39"/>
            <p:cNvSpPr/>
            <p:nvPr/>
          </p:nvSpPr>
          <p:spPr>
            <a:xfrm>
              <a:off x="14175" y="2571750"/>
              <a:ext cx="1332600" cy="1285800"/>
            </a:xfrm>
            <a:prstGeom prst="rect">
              <a:avLst/>
            </a:prstGeom>
            <a:solidFill>
              <a:srgbClr val="A64D7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Religious</a:t>
              </a:r>
              <a:endParaRPr b="1">
                <a:solidFill>
                  <a:srgbClr val="FFFFFF"/>
                </a:solidFill>
                <a:latin typeface="Roboto"/>
                <a:ea typeface="Roboto"/>
                <a:cs typeface="Roboto"/>
                <a:sym typeface="Roboto"/>
              </a:endParaRPr>
            </a:p>
          </p:txBody>
        </p:sp>
        <p:sp>
          <p:nvSpPr>
            <p:cNvPr id="265" name="Google Shape;265;p39"/>
            <p:cNvSpPr/>
            <p:nvPr/>
          </p:nvSpPr>
          <p:spPr>
            <a:xfrm>
              <a:off x="14175" y="3857625"/>
              <a:ext cx="1332600" cy="1285800"/>
            </a:xfrm>
            <a:prstGeom prst="rect">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You</a:t>
              </a:r>
              <a:endParaRPr b="1">
                <a:solidFill>
                  <a:srgbClr val="FFFFFF"/>
                </a:solidFill>
                <a:latin typeface="Roboto"/>
                <a:ea typeface="Roboto"/>
                <a:cs typeface="Roboto"/>
                <a:sym typeface="Roboto"/>
              </a:endParaRPr>
            </a:p>
          </p:txBody>
        </p:sp>
      </p:grpSp>
      <p:grpSp>
        <p:nvGrpSpPr>
          <p:cNvPr id="266" name="Google Shape;266;p39"/>
          <p:cNvGrpSpPr/>
          <p:nvPr/>
        </p:nvGrpSpPr>
        <p:grpSpPr>
          <a:xfrm>
            <a:off x="7851890" y="0"/>
            <a:ext cx="1306348" cy="5143425"/>
            <a:chOff x="14175" y="0"/>
            <a:chExt cx="1332600" cy="5143425"/>
          </a:xfrm>
        </p:grpSpPr>
        <p:sp>
          <p:nvSpPr>
            <p:cNvPr id="267" name="Google Shape;267;p39"/>
            <p:cNvSpPr/>
            <p:nvPr/>
          </p:nvSpPr>
          <p:spPr>
            <a:xfrm>
              <a:off x="14175" y="0"/>
              <a:ext cx="1332600" cy="1285800"/>
            </a:xfrm>
            <a:prstGeom prst="rect">
              <a:avLst/>
            </a:prstGeom>
            <a:solidFill>
              <a:srgbClr val="6B741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Disabilities</a:t>
              </a:r>
              <a:endParaRPr b="1">
                <a:solidFill>
                  <a:srgbClr val="FFFFFF"/>
                </a:solidFill>
                <a:latin typeface="Roboto"/>
                <a:ea typeface="Roboto"/>
                <a:cs typeface="Roboto"/>
                <a:sym typeface="Roboto"/>
              </a:endParaRPr>
            </a:p>
          </p:txBody>
        </p:sp>
        <p:sp>
          <p:nvSpPr>
            <p:cNvPr id="268" name="Google Shape;268;p39"/>
            <p:cNvSpPr/>
            <p:nvPr/>
          </p:nvSpPr>
          <p:spPr>
            <a:xfrm>
              <a:off x="14175" y="1285875"/>
              <a:ext cx="1332600" cy="12858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FFFFFF"/>
                  </a:solidFill>
                  <a:latin typeface="Roboto"/>
                  <a:ea typeface="Roboto"/>
                  <a:cs typeface="Roboto"/>
                  <a:sym typeface="Roboto"/>
                </a:rPr>
                <a:t>Kleptocracy</a:t>
              </a:r>
              <a:endParaRPr b="1">
                <a:solidFill>
                  <a:srgbClr val="FFFFFF"/>
                </a:solidFill>
                <a:latin typeface="Roboto"/>
                <a:ea typeface="Roboto"/>
                <a:cs typeface="Roboto"/>
                <a:sym typeface="Roboto"/>
              </a:endParaRPr>
            </a:p>
          </p:txBody>
        </p:sp>
        <p:sp>
          <p:nvSpPr>
            <p:cNvPr id="269" name="Google Shape;269;p39"/>
            <p:cNvSpPr/>
            <p:nvPr/>
          </p:nvSpPr>
          <p:spPr>
            <a:xfrm>
              <a:off x="14175" y="2571750"/>
              <a:ext cx="1332600" cy="1285800"/>
            </a:xfrm>
            <a:prstGeom prst="rect">
              <a:avLst/>
            </a:prstGeom>
            <a:solidFill>
              <a:srgbClr val="C27BA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Sexual Orientation</a:t>
              </a:r>
              <a:endParaRPr b="1">
                <a:solidFill>
                  <a:srgbClr val="FFFFFF"/>
                </a:solidFill>
                <a:latin typeface="Roboto"/>
                <a:ea typeface="Roboto"/>
                <a:cs typeface="Roboto"/>
                <a:sym typeface="Roboto"/>
              </a:endParaRPr>
            </a:p>
          </p:txBody>
        </p:sp>
        <p:sp>
          <p:nvSpPr>
            <p:cNvPr id="270" name="Google Shape;270;p39"/>
            <p:cNvSpPr/>
            <p:nvPr/>
          </p:nvSpPr>
          <p:spPr>
            <a:xfrm>
              <a:off x="14175" y="3857625"/>
              <a:ext cx="1332600" cy="12858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Zero Sum Thinking</a:t>
              </a:r>
              <a:endParaRPr b="1">
                <a:solidFill>
                  <a:srgbClr val="FFFFFF"/>
                </a:solidFill>
                <a:latin typeface="Roboto"/>
                <a:ea typeface="Roboto"/>
                <a:cs typeface="Roboto"/>
                <a:sym typeface="Roboto"/>
              </a:endParaRPr>
            </a:p>
          </p:txBody>
        </p:sp>
      </p:grpSp>
      <p:grpSp>
        <p:nvGrpSpPr>
          <p:cNvPr id="271" name="Google Shape;271;p39"/>
          <p:cNvGrpSpPr/>
          <p:nvPr/>
        </p:nvGrpSpPr>
        <p:grpSpPr>
          <a:xfrm>
            <a:off x="3933111" y="-2279"/>
            <a:ext cx="4878452" cy="4887554"/>
            <a:chOff x="3933111" y="1285875"/>
            <a:chExt cx="4878452" cy="4887554"/>
          </a:xfrm>
        </p:grpSpPr>
        <p:sp>
          <p:nvSpPr>
            <p:cNvPr id="272" name="Google Shape;272;p39"/>
            <p:cNvSpPr/>
            <p:nvPr/>
          </p:nvSpPr>
          <p:spPr>
            <a:xfrm>
              <a:off x="3933111" y="1285875"/>
              <a:ext cx="1306200" cy="1285800"/>
            </a:xfrm>
            <a:prstGeom prst="rect">
              <a:avLst/>
            </a:prstGeom>
            <a:solidFill>
              <a:srgbClr val="B45F06"/>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Ableism</a:t>
              </a:r>
              <a:endParaRPr b="1">
                <a:solidFill>
                  <a:srgbClr val="FFFFFF"/>
                </a:solidFill>
                <a:latin typeface="Roboto"/>
                <a:ea typeface="Roboto"/>
                <a:cs typeface="Roboto"/>
                <a:sym typeface="Roboto"/>
              </a:endParaRPr>
            </a:p>
          </p:txBody>
        </p:sp>
        <p:sp>
          <p:nvSpPr>
            <p:cNvPr id="273" name="Google Shape;273;p39"/>
            <p:cNvSpPr/>
            <p:nvPr/>
          </p:nvSpPr>
          <p:spPr>
            <a:xfrm>
              <a:off x="4892363" y="2315729"/>
              <a:ext cx="3919200" cy="3857700"/>
            </a:xfrm>
            <a:prstGeom prst="roundRect">
              <a:avLst>
                <a:gd fmla="val 9995" name="adj"/>
              </a:avLst>
            </a:prstGeom>
            <a:solidFill>
              <a:srgbClr val="B45F06"/>
            </a:solidFill>
            <a:ln>
              <a:noFill/>
            </a:ln>
            <a:effectLst>
              <a:outerShdw blurRad="285750" rotWithShape="0" algn="bl" dir="5400000" dist="95250">
                <a:srgbClr val="000000">
                  <a:alpha val="50000"/>
                </a:srgbClr>
              </a:outerShdw>
            </a:effectLst>
          </p:spPr>
          <p:txBody>
            <a:bodyPr anchorCtr="0" anchor="t" bIns="91425" lIns="91425" spcFirstLastPara="1" rIns="91425" wrap="square" tIns="91425">
              <a:noAutofit/>
            </a:bodyPr>
            <a:lstStyle/>
            <a:p>
              <a:pPr indent="0" lvl="0" marL="0" rtl="0" algn="l">
                <a:lnSpc>
                  <a:spcPct val="75000"/>
                </a:lnSpc>
                <a:spcBef>
                  <a:spcPts val="0"/>
                </a:spcBef>
                <a:spcAft>
                  <a:spcPts val="0"/>
                </a:spcAft>
                <a:buNone/>
              </a:pPr>
              <a:r>
                <a:rPr b="1" lang="en-US" sz="6400">
                  <a:solidFill>
                    <a:srgbClr val="FFFFFF"/>
                  </a:solidFill>
                  <a:latin typeface="Roboto"/>
                  <a:ea typeface="Roboto"/>
                  <a:cs typeface="Roboto"/>
                  <a:sym typeface="Roboto"/>
                </a:rPr>
                <a:t>Able</a:t>
              </a:r>
              <a:r>
                <a:rPr b="1" lang="en-US" sz="6400">
                  <a:solidFill>
                    <a:srgbClr val="FFFFFF"/>
                  </a:solidFill>
                  <a:latin typeface="Roboto"/>
                  <a:ea typeface="Roboto"/>
                  <a:cs typeface="Roboto"/>
                  <a:sym typeface="Roboto"/>
                </a:rPr>
                <a:t>ism</a:t>
              </a:r>
              <a:endParaRPr b="1" sz="100">
                <a:solidFill>
                  <a:srgbClr val="FFFFFF"/>
                </a:solidFill>
                <a:latin typeface="Roboto"/>
                <a:ea typeface="Roboto"/>
                <a:cs typeface="Roboto"/>
                <a:sym typeface="Roboto"/>
              </a:endParaRPr>
            </a:p>
            <a:p>
              <a:pPr indent="0" lvl="0" marL="0" rtl="0" algn="l">
                <a:spcBef>
                  <a:spcPts val="1000"/>
                </a:spcBef>
                <a:spcAft>
                  <a:spcPts val="0"/>
                </a:spcAft>
                <a:buNone/>
              </a:pPr>
              <a:r>
                <a:rPr lang="en-US" sz="1200">
                  <a:solidFill>
                    <a:srgbClr val="FFFFFF"/>
                  </a:solidFill>
                  <a:latin typeface="Roboto"/>
                  <a:ea typeface="Roboto"/>
                  <a:cs typeface="Roboto"/>
                  <a:sym typeface="Roboto"/>
                </a:rPr>
                <a:t>Ableism is discrimination and social prejudice against people with disabilities or who are perceived to have disabilities. Ableism characterizes persons as defined by their disabilities and as inferior to the non-disabled</a:t>
              </a:r>
              <a:r>
                <a:rPr lang="en-US" sz="1200">
                  <a:solidFill>
                    <a:srgbClr val="FFFFFF"/>
                  </a:solidFill>
                  <a:latin typeface="Roboto"/>
                  <a:ea typeface="Roboto"/>
                  <a:cs typeface="Roboto"/>
                  <a:sym typeface="Roboto"/>
                </a:rPr>
                <a:t>.</a:t>
              </a:r>
              <a:endParaRPr sz="1200">
                <a:solidFill>
                  <a:srgbClr val="FFFFFF"/>
                </a:solidFill>
                <a:latin typeface="Roboto"/>
                <a:ea typeface="Roboto"/>
                <a:cs typeface="Roboto"/>
                <a:sym typeface="Roboto"/>
              </a:endParaRPr>
            </a:p>
            <a:p>
              <a:pPr indent="0" lvl="0" marL="0" rtl="0" algn="l">
                <a:spcBef>
                  <a:spcPts val="1000"/>
                </a:spcBef>
                <a:spcAft>
                  <a:spcPts val="0"/>
                </a:spcAft>
                <a:buNone/>
              </a:pPr>
              <a:r>
                <a:rPr lang="en-US" sz="1200">
                  <a:solidFill>
                    <a:srgbClr val="FFFFFF"/>
                  </a:solidFill>
                  <a:latin typeface="Roboto"/>
                  <a:ea typeface="Roboto"/>
                  <a:cs typeface="Roboto"/>
                  <a:sym typeface="Roboto"/>
                </a:rPr>
                <a:t>Ableism is systematic, institutional devaluing of bodies and minds deemed deviant, abnormal, defective, subhuman, less than. </a:t>
              </a:r>
              <a:br>
                <a:rPr lang="en-US" sz="1200">
                  <a:solidFill>
                    <a:srgbClr val="FFFFFF"/>
                  </a:solidFill>
                  <a:latin typeface="Roboto"/>
                  <a:ea typeface="Roboto"/>
                  <a:cs typeface="Roboto"/>
                  <a:sym typeface="Roboto"/>
                </a:rPr>
              </a:br>
              <a:r>
                <a:rPr b="1" lang="en-US" sz="1200">
                  <a:solidFill>
                    <a:srgbClr val="FFFFFF"/>
                  </a:solidFill>
                  <a:latin typeface="Roboto"/>
                  <a:ea typeface="Roboto"/>
                  <a:cs typeface="Roboto"/>
                  <a:sym typeface="Roboto"/>
                </a:rPr>
                <a:t>Ableism is violence</a:t>
              </a:r>
              <a:r>
                <a:rPr lang="en-US" sz="1200">
                  <a:solidFill>
                    <a:srgbClr val="FFFFFF"/>
                  </a:solidFill>
                  <a:latin typeface="Roboto"/>
                  <a:ea typeface="Roboto"/>
                  <a:cs typeface="Roboto"/>
                  <a:sym typeface="Roboto"/>
                </a:rPr>
                <a:t>.</a:t>
              </a:r>
              <a:br>
                <a:rPr lang="en-US" sz="1200">
                  <a:solidFill>
                    <a:srgbClr val="FFFFFF"/>
                  </a:solidFill>
                  <a:latin typeface="Roboto"/>
                  <a:ea typeface="Roboto"/>
                  <a:cs typeface="Roboto"/>
                  <a:sym typeface="Roboto"/>
                </a:rPr>
              </a:br>
              <a:endParaRPr b="1" i="1">
                <a:solidFill>
                  <a:srgbClr val="FFFFFF"/>
                </a:solidFill>
                <a:latin typeface="Roboto"/>
                <a:ea typeface="Roboto"/>
                <a:cs typeface="Roboto"/>
                <a:sym typeface="Roboto"/>
              </a:endParaRPr>
            </a:p>
            <a:p>
              <a:pPr indent="0" lvl="0" marL="0" rtl="0" algn="l">
                <a:spcBef>
                  <a:spcPts val="1000"/>
                </a:spcBef>
                <a:spcAft>
                  <a:spcPts val="1000"/>
                </a:spcAft>
                <a:buNone/>
              </a:pPr>
              <a:r>
                <a:rPr b="1" i="1" lang="en-US">
                  <a:solidFill>
                    <a:srgbClr val="FFFFFF"/>
                  </a:solidFill>
                  <a:latin typeface="Roboto"/>
                  <a:ea typeface="Roboto"/>
                  <a:cs typeface="Roboto"/>
                  <a:sym typeface="Roboto"/>
                </a:rPr>
                <a:t>Does the Voice and Tone of your product promote an inclusive language</a:t>
              </a:r>
              <a:r>
                <a:rPr b="1" i="1" lang="en-US">
                  <a:solidFill>
                    <a:srgbClr val="FFFFFF"/>
                  </a:solidFill>
                  <a:latin typeface="Roboto"/>
                  <a:ea typeface="Roboto"/>
                  <a:cs typeface="Roboto"/>
                  <a:sym typeface="Roboto"/>
                </a:rPr>
                <a:t>?</a:t>
              </a:r>
              <a:endParaRPr b="1" i="1">
                <a:solidFill>
                  <a:srgbClr val="FFFFFF"/>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0"/>
          <p:cNvSpPr txBox="1"/>
          <p:nvPr>
            <p:ph idx="12" type="sldNum"/>
          </p:nvPr>
        </p:nvSpPr>
        <p:spPr>
          <a:xfrm>
            <a:off x="4475930" y="4878958"/>
            <a:ext cx="185400" cy="191700"/>
          </a:xfrm>
          <a:prstGeom prst="rect">
            <a:avLst/>
          </a:prstGeom>
        </p:spPr>
        <p:txBody>
          <a:bodyPr anchorCtr="0" anchor="t" bIns="26775" lIns="26775" spcFirstLastPara="1" rIns="26775" wrap="square" tIns="26775">
            <a:noAutofit/>
          </a:bodyPr>
          <a:lstStyle/>
          <a:p>
            <a:pPr indent="0" lvl="0" marL="0" rtl="0" algn="ctr">
              <a:spcBef>
                <a:spcPts val="0"/>
              </a:spcBef>
              <a:spcAft>
                <a:spcPts val="0"/>
              </a:spcAft>
              <a:buClr>
                <a:srgbClr val="000000"/>
              </a:buClr>
              <a:buSzPts val="900"/>
              <a:buFont typeface="Helvetica Neue Ligh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pic>
        <p:nvPicPr>
          <p:cNvPr id="279" name="Google Shape;279;p40"/>
          <p:cNvPicPr preferRelativeResize="0"/>
          <p:nvPr/>
        </p:nvPicPr>
        <p:blipFill rotWithShape="1">
          <a:blip r:embed="rId3">
            <a:alphaModFix/>
          </a:blip>
          <a:srcRect b="4014" l="0" r="0" t="2632"/>
          <a:stretch/>
        </p:blipFill>
        <p:spPr>
          <a:xfrm>
            <a:off x="0" y="0"/>
            <a:ext cx="9143997"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48040"/>
          </a:srgbClr>
        </a:solidFill>
      </p:bgPr>
    </p:bg>
    <p:spTree>
      <p:nvGrpSpPr>
        <p:cNvPr id="283" name="Shape 283"/>
        <p:cNvGrpSpPr/>
        <p:nvPr/>
      </p:nvGrpSpPr>
      <p:grpSpPr>
        <a:xfrm>
          <a:off x="0" y="0"/>
          <a:ext cx="0" cy="0"/>
          <a:chOff x="0" y="0"/>
          <a:chExt cx="0" cy="0"/>
        </a:xfrm>
      </p:grpSpPr>
      <p:pic>
        <p:nvPicPr>
          <p:cNvPr id="284" name="Google Shape;284;p41"/>
          <p:cNvPicPr preferRelativeResize="0"/>
          <p:nvPr/>
        </p:nvPicPr>
        <p:blipFill rotWithShape="1">
          <a:blip r:embed="rId3">
            <a:alphaModFix/>
          </a:blip>
          <a:srcRect b="3735" l="0" r="0" t="0"/>
          <a:stretch/>
        </p:blipFill>
        <p:spPr>
          <a:xfrm>
            <a:off x="152400" y="152400"/>
            <a:ext cx="8812677" cy="44032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48040"/>
          </a:srgbClr>
        </a:solidFill>
      </p:bgPr>
    </p:bg>
    <p:spTree>
      <p:nvGrpSpPr>
        <p:cNvPr id="288" name="Shape 288"/>
        <p:cNvGrpSpPr/>
        <p:nvPr/>
      </p:nvGrpSpPr>
      <p:grpSpPr>
        <a:xfrm>
          <a:off x="0" y="0"/>
          <a:ext cx="0" cy="0"/>
          <a:chOff x="0" y="0"/>
          <a:chExt cx="0" cy="0"/>
        </a:xfrm>
      </p:grpSpPr>
      <p:pic>
        <p:nvPicPr>
          <p:cNvPr id="289" name="Google Shape;289;p42"/>
          <p:cNvPicPr preferRelativeResize="0"/>
          <p:nvPr/>
        </p:nvPicPr>
        <p:blipFill>
          <a:blip r:embed="rId3">
            <a:alphaModFix/>
          </a:blip>
          <a:stretch>
            <a:fillRect/>
          </a:stretch>
        </p:blipFill>
        <p:spPr>
          <a:xfrm>
            <a:off x="152400" y="152400"/>
            <a:ext cx="8839204" cy="445844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3"/>
          <p:cNvSpPr txBox="1"/>
          <p:nvPr>
            <p:ph idx="4294967295" type="title"/>
          </p:nvPr>
        </p:nvSpPr>
        <p:spPr>
          <a:xfrm>
            <a:off x="729450" y="1322450"/>
            <a:ext cx="7688400" cy="288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200">
                <a:solidFill>
                  <a:schemeClr val="lt2"/>
                </a:solidFill>
              </a:rPr>
              <a:t>We need new </a:t>
            </a:r>
            <a:r>
              <a:rPr lang="en-US" sz="4200">
                <a:solidFill>
                  <a:schemeClr val="accent2"/>
                </a:solidFill>
              </a:rPr>
              <a:t>methods</a:t>
            </a:r>
            <a:endParaRPr sz="4200">
              <a:solidFill>
                <a:schemeClr val="accent2"/>
              </a:solidFill>
            </a:endParaRPr>
          </a:p>
        </p:txBody>
      </p:sp>
      <p:sp>
        <p:nvSpPr>
          <p:cNvPr id="295" name="Google Shape;295;p43"/>
          <p:cNvSpPr txBox="1"/>
          <p:nvPr>
            <p:ph idx="12" type="sldNum"/>
          </p:nvPr>
        </p:nvSpPr>
        <p:spPr>
          <a:xfrm>
            <a:off x="4475930" y="4878958"/>
            <a:ext cx="185400" cy="191700"/>
          </a:xfrm>
          <a:prstGeom prst="rect">
            <a:avLst/>
          </a:prstGeom>
        </p:spPr>
        <p:txBody>
          <a:bodyPr anchorCtr="0" anchor="t" bIns="26775" lIns="26775" spcFirstLastPara="1" rIns="26775" wrap="square" tIns="26775">
            <a:noAutofit/>
          </a:bodyPr>
          <a:lstStyle/>
          <a:p>
            <a:pPr indent="0" lvl="0" marL="0" rtl="0" algn="ctr">
              <a:spcBef>
                <a:spcPts val="0"/>
              </a:spcBef>
              <a:spcAft>
                <a:spcPts val="0"/>
              </a:spcAft>
              <a:buClr>
                <a:srgbClr val="000000"/>
              </a:buClr>
              <a:buSzPts val="900"/>
              <a:buFont typeface="Helvetica Neue Ligh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99" name="Shape 299"/>
        <p:cNvGrpSpPr/>
        <p:nvPr/>
      </p:nvGrpSpPr>
      <p:grpSpPr>
        <a:xfrm>
          <a:off x="0" y="0"/>
          <a:ext cx="0" cy="0"/>
          <a:chOff x="0" y="0"/>
          <a:chExt cx="0" cy="0"/>
        </a:xfrm>
      </p:grpSpPr>
      <p:sp>
        <p:nvSpPr>
          <p:cNvPr id="300" name="Google Shape;300;p44"/>
          <p:cNvSpPr txBox="1"/>
          <p:nvPr>
            <p:ph type="title"/>
          </p:nvPr>
        </p:nvSpPr>
        <p:spPr>
          <a:xfrm>
            <a:off x="1262850" y="1343550"/>
            <a:ext cx="6892200" cy="1917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a:t>Accessible </a:t>
            </a:r>
            <a:br>
              <a:rPr lang="en-US"/>
            </a:br>
            <a:r>
              <a:rPr lang="en-US"/>
              <a:t>User Personas</a:t>
            </a:r>
            <a:endParaRPr/>
          </a:p>
        </p:txBody>
      </p:sp>
      <p:sp>
        <p:nvSpPr>
          <p:cNvPr id="301" name="Google Shape;301;p44"/>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People First: Designing for Differences</a:t>
            </a:r>
            <a:endParaRPr/>
          </a:p>
        </p:txBody>
      </p:sp>
      <p:sp>
        <p:nvSpPr>
          <p:cNvPr id="302" name="Google Shape;302;p44"/>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IxDA">
  <a:themeElements>
    <a:clrScheme name="Streamline">
      <a:dk1>
        <a:srgbClr val="1155CC"/>
      </a:dk1>
      <a:lt1>
        <a:srgbClr val="00FF00"/>
      </a:lt1>
      <a:dk2>
        <a:srgbClr val="1A1A1A"/>
      </a:dk2>
      <a:lt2>
        <a:srgbClr val="FFFFFF"/>
      </a:lt2>
      <a:accent1>
        <a:srgbClr val="383838"/>
      </a:accent1>
      <a:accent2>
        <a:srgbClr val="FFBD07"/>
      </a:accent2>
      <a:accent3>
        <a:srgbClr val="666666"/>
      </a:accent3>
      <a:accent4>
        <a:srgbClr val="5CD1D1"/>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